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Montserrat"/>
      <p:regular r:id="rId14"/>
      <p:bold r:id="rId15"/>
      <p:italic r:id="rId16"/>
      <p:boldItalic r:id="rId17"/>
    </p:embeddedFon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4440">
          <p15:clr>
            <a:srgbClr val="A4A3A4"/>
          </p15:clr>
        </p15:guide>
        <p15:guide id="4" orient="horz" pos="1464">
          <p15:clr>
            <a:srgbClr val="A4A3A4"/>
          </p15:clr>
        </p15:guide>
        <p15:guide id="5" pos="6432">
          <p15:clr>
            <a:srgbClr val="A4A3A4"/>
          </p15:clr>
        </p15:guide>
        <p15:guide id="6" orient="horz" pos="2352">
          <p15:clr>
            <a:srgbClr val="A4A3A4"/>
          </p15:clr>
        </p15:guide>
        <p15:guide id="7" pos="1416">
          <p15:clr>
            <a:srgbClr val="A4A3A4"/>
          </p15:clr>
        </p15:guide>
        <p15:guide id="8" pos="528">
          <p15:clr>
            <a:srgbClr val="A4A3A4"/>
          </p15:clr>
        </p15:guide>
        <p15:guide id="9" pos="5712">
          <p15:clr>
            <a:srgbClr val="A4A3A4"/>
          </p15:clr>
        </p15:guide>
        <p15:guide id="10" orient="horz" pos="960">
          <p15:clr>
            <a:srgbClr val="A4A3A4"/>
          </p15:clr>
        </p15:guide>
        <p15:guide id="11" orient="horz" pos="240">
          <p15:clr>
            <a:srgbClr val="A4A3A4"/>
          </p15:clr>
        </p15:guide>
      </p15:sldGuideLst>
    </p:ext>
    <p:ext uri="http://customooxmlschemas.google.com/">
      <go:slidesCustomData xmlns:go="http://customooxmlschemas.google.com/" r:id="rId22" roundtripDataSignature="AMtx7mhATcjRDgWSmfvJNXMmMCCn2Gyc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691F07-85DC-4D58-A1DD-7AEA94B17BD1}">
  <a:tblStyle styleId="{79691F07-85DC-4D58-A1DD-7AEA94B17BD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4440"/>
        <p:guide pos="1464" orient="horz"/>
        <p:guide pos="6432"/>
        <p:guide pos="2352" orient="horz"/>
        <p:guide pos="1416"/>
        <p:guide pos="528"/>
        <p:guide pos="5712"/>
        <p:guide pos="960" orient="horz"/>
        <p:guide pos="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QuattrocentoSans-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Master" Target="slideMasters/slideMaster1.xml"/><Relationship Id="rId19" Type="http://schemas.openxmlformats.org/officeDocument/2006/relationships/font" Target="fonts/QuattrocentoSans-bold.fntdata"/><Relationship Id="rId6" Type="http://schemas.openxmlformats.org/officeDocument/2006/relationships/notesMaster" Target="notesMasters/notesMaster1.xml"/><Relationship Id="rId18" Type="http://schemas.openxmlformats.org/officeDocument/2006/relationships/font" Target="fonts/QuattrocentoSans-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f1646d96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ff1646d96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3e03f3189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153e03f318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showMasterSp="0">
  <p:cSld name="45_Custom Layout">
    <p:spTree>
      <p:nvGrpSpPr>
        <p:cNvPr id="18" name="Shape 18"/>
        <p:cNvGrpSpPr/>
        <p:nvPr/>
      </p:nvGrpSpPr>
      <p:grpSpPr>
        <a:xfrm>
          <a:off x="0" y="0"/>
          <a:ext cx="0" cy="0"/>
          <a:chOff x="0" y="0"/>
          <a:chExt cx="0" cy="0"/>
        </a:xfrm>
      </p:grpSpPr>
      <p:sp>
        <p:nvSpPr>
          <p:cNvPr id="19" name="Google Shape;19;p44"/>
          <p:cNvSpPr/>
          <p:nvPr>
            <p:ph idx="2" type="pic"/>
          </p:nvPr>
        </p:nvSpPr>
        <p:spPr>
          <a:xfrm>
            <a:off x="0" y="0"/>
            <a:ext cx="12192000" cy="6858000"/>
          </a:xfrm>
          <a:prstGeom prst="rect">
            <a:avLst/>
          </a:prstGeom>
          <a:noFill/>
          <a:ln>
            <a:noFill/>
          </a:ln>
        </p:spPr>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49" name="Shape 49"/>
        <p:cNvGrpSpPr/>
        <p:nvPr/>
      </p:nvGrpSpPr>
      <p:grpSpPr>
        <a:xfrm>
          <a:off x="0" y="0"/>
          <a:ext cx="0" cy="0"/>
          <a:chOff x="0" y="0"/>
          <a:chExt cx="0" cy="0"/>
        </a:xfrm>
      </p:grpSpPr>
      <p:sp>
        <p:nvSpPr>
          <p:cNvPr id="50" name="Google Shape;50;p53"/>
          <p:cNvSpPr/>
          <p:nvPr>
            <p:ph idx="2" type="pic"/>
          </p:nvPr>
        </p:nvSpPr>
        <p:spPr>
          <a:xfrm>
            <a:off x="1966047" y="1844720"/>
            <a:ext cx="1400680" cy="1399662"/>
          </a:xfrm>
          <a:prstGeom prst="ellipse">
            <a:avLst/>
          </a:prstGeom>
          <a:noFill/>
          <a:ln>
            <a:noFill/>
          </a:ln>
        </p:spPr>
      </p:sp>
      <p:sp>
        <p:nvSpPr>
          <p:cNvPr id="51" name="Google Shape;51;p53"/>
          <p:cNvSpPr/>
          <p:nvPr>
            <p:ph idx="3" type="pic"/>
          </p:nvPr>
        </p:nvSpPr>
        <p:spPr>
          <a:xfrm>
            <a:off x="8839423" y="1844720"/>
            <a:ext cx="1400680" cy="1399662"/>
          </a:xfrm>
          <a:prstGeom prst="ellipse">
            <a:avLst/>
          </a:prstGeom>
          <a:noFill/>
          <a:ln>
            <a:noFill/>
          </a:ln>
        </p:spPr>
      </p:sp>
      <p:sp>
        <p:nvSpPr>
          <p:cNvPr id="52" name="Google Shape;52;p53"/>
          <p:cNvSpPr/>
          <p:nvPr>
            <p:ph idx="4" type="pic"/>
          </p:nvPr>
        </p:nvSpPr>
        <p:spPr>
          <a:xfrm>
            <a:off x="5401516" y="1844720"/>
            <a:ext cx="1400680" cy="1399662"/>
          </a:xfrm>
          <a:prstGeom prst="ellipse">
            <a:avLst/>
          </a:prstGeom>
          <a:noFill/>
          <a:ln>
            <a:noFill/>
          </a:ln>
        </p:spPr>
      </p:sp>
    </p:spTree>
  </p:cSld>
  <p:clrMapOvr>
    <a:masterClrMapping/>
  </p:clrMapOvr>
  <mc:AlternateContent>
    <mc:Choice Requires="p14">
      <p:transition spd="slow" p14:dur="1500">
        <p:push/>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0" name="Shape 20"/>
        <p:cNvGrpSpPr/>
        <p:nvPr/>
      </p:nvGrpSpPr>
      <p:grpSpPr>
        <a:xfrm>
          <a:off x="0" y="0"/>
          <a:ext cx="0" cy="0"/>
          <a:chOff x="0" y="0"/>
          <a:chExt cx="0" cy="0"/>
        </a:xfrm>
      </p:grpSpPr>
      <p:sp>
        <p:nvSpPr>
          <p:cNvPr id="21" name="Google Shape;21;p46"/>
          <p:cNvSpPr/>
          <p:nvPr>
            <p:ph idx="2" type="pic"/>
          </p:nvPr>
        </p:nvSpPr>
        <p:spPr>
          <a:xfrm>
            <a:off x="6500862" y="396601"/>
            <a:ext cx="3575004" cy="3575004"/>
          </a:xfrm>
          <a:prstGeom prst="rect">
            <a:avLst/>
          </a:prstGeom>
          <a:solidFill>
            <a:srgbClr val="F2F2F2"/>
          </a:solidFill>
          <a:ln cap="flat" cmpd="sng" w="38100">
            <a:solidFill>
              <a:schemeClr val="lt1"/>
            </a:solidFill>
            <a:prstDash val="solid"/>
            <a:round/>
            <a:headEnd len="sm" w="sm" type="none"/>
            <a:tailEnd len="sm" w="sm" type="none"/>
          </a:ln>
          <a:effectLst>
            <a:outerShdw blurRad="1270000" sx="75000" rotWithShape="0" algn="t" dir="5400000" dist="50800" sy="75000">
              <a:srgbClr val="0C0C0C">
                <a:alpha val="40000"/>
              </a:srgbClr>
            </a:outerShdw>
          </a:effectLst>
        </p:spPr>
      </p:sp>
      <p:sp>
        <p:nvSpPr>
          <p:cNvPr id="22" name="Google Shape;22;p46"/>
          <p:cNvSpPr/>
          <p:nvPr>
            <p:ph idx="3" type="pic"/>
          </p:nvPr>
        </p:nvSpPr>
        <p:spPr>
          <a:xfrm>
            <a:off x="8741488" y="3954397"/>
            <a:ext cx="1867350" cy="1867350"/>
          </a:xfrm>
          <a:prstGeom prst="rect">
            <a:avLst/>
          </a:prstGeom>
          <a:solidFill>
            <a:srgbClr val="F2F2F2"/>
          </a:solidFill>
          <a:ln cap="flat" cmpd="sng" w="38100">
            <a:solidFill>
              <a:schemeClr val="lt1"/>
            </a:solidFill>
            <a:prstDash val="solid"/>
            <a:round/>
            <a:headEnd len="sm" w="sm" type="none"/>
            <a:tailEnd len="sm" w="sm" type="none"/>
          </a:ln>
          <a:effectLst>
            <a:outerShdw blurRad="1270000" sx="71000" rotWithShape="0" algn="t" dir="5400000" dist="50800" sy="71000">
              <a:srgbClr val="0C0C0C">
                <a:alpha val="40000"/>
              </a:srgbClr>
            </a:outerShdw>
          </a:effectLst>
        </p:spPr>
      </p:sp>
      <p:sp>
        <p:nvSpPr>
          <p:cNvPr id="23" name="Google Shape;23;p46"/>
          <p:cNvSpPr/>
          <p:nvPr>
            <p:ph idx="4" type="pic"/>
          </p:nvPr>
        </p:nvSpPr>
        <p:spPr>
          <a:xfrm>
            <a:off x="7211012" y="5182094"/>
            <a:ext cx="1279306" cy="1279306"/>
          </a:xfrm>
          <a:prstGeom prst="rect">
            <a:avLst/>
          </a:prstGeom>
          <a:solidFill>
            <a:srgbClr val="F2F2F2"/>
          </a:solidFill>
          <a:ln cap="flat" cmpd="sng" w="38100">
            <a:solidFill>
              <a:schemeClr val="lt1"/>
            </a:solidFill>
            <a:prstDash val="solid"/>
            <a:round/>
            <a:headEnd len="sm" w="sm" type="none"/>
            <a:tailEnd len="sm" w="sm" type="none"/>
          </a:ln>
          <a:effectLst>
            <a:outerShdw blurRad="1270000" sx="71000" rotWithShape="0" algn="t" dir="5400000" dist="50800" sy="71000">
              <a:srgbClr val="0C0C0C">
                <a:alpha val="40000"/>
              </a:srgbClr>
            </a:outerShdw>
          </a:effectLst>
        </p:spPr>
      </p:sp>
    </p:spTree>
  </p:cSld>
  <p:clrMapOvr>
    <a:masterClrMapping/>
  </p:clrMapOvr>
  <mc:AlternateContent>
    <mc:Choice Requires="p14">
      <p:transition spd="slow" p14:dur="1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par>
                                <p:cTn fill="hold" nodeType="withEffect" presetClass="entr" presetID="10" presetSubtype="0">
                                  <p:stCondLst>
                                    <p:cond delay="75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par>
                                <p:cTn fill="hold" nodeType="withEffect" presetClass="entr" presetID="10" presetSubtype="0">
                                  <p:stCondLst>
                                    <p:cond delay="100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 name="Shape 24"/>
        <p:cNvGrpSpPr/>
        <p:nvPr/>
      </p:nvGrpSpPr>
      <p:grpSpPr>
        <a:xfrm>
          <a:off x="0" y="0"/>
          <a:ext cx="0" cy="0"/>
          <a:chOff x="0" y="0"/>
          <a:chExt cx="0" cy="0"/>
        </a:xfrm>
      </p:grpSpPr>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8_Custom Layout">
  <p:cSld name="118_Custom Layout">
    <p:spTree>
      <p:nvGrpSpPr>
        <p:cNvPr id="25" name="Shape 25"/>
        <p:cNvGrpSpPr/>
        <p:nvPr/>
      </p:nvGrpSpPr>
      <p:grpSpPr>
        <a:xfrm>
          <a:off x="0" y="0"/>
          <a:ext cx="0" cy="0"/>
          <a:chOff x="0" y="0"/>
          <a:chExt cx="0" cy="0"/>
        </a:xfrm>
      </p:grpSpPr>
    </p:spTree>
  </p:cSld>
  <p:clrMapOvr>
    <a:masterClrMapping/>
  </p:clrMapOvr>
  <mc:AlternateContent>
    <mc:Choice Requires="p14">
      <p:transition spd="slow" p14:dur="1500">
        <p:push/>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6" name="Shape 26"/>
        <p:cNvGrpSpPr/>
        <p:nvPr/>
      </p:nvGrpSpPr>
      <p:grpSpPr>
        <a:xfrm>
          <a:off x="0" y="0"/>
          <a:ext cx="0" cy="0"/>
          <a:chOff x="0" y="0"/>
          <a:chExt cx="0" cy="0"/>
        </a:xfrm>
      </p:grpSpPr>
      <p:sp>
        <p:nvSpPr>
          <p:cNvPr id="27" name="Google Shape;27;p49"/>
          <p:cNvSpPr/>
          <p:nvPr>
            <p:ph idx="2" type="pic"/>
          </p:nvPr>
        </p:nvSpPr>
        <p:spPr>
          <a:xfrm>
            <a:off x="0" y="0"/>
            <a:ext cx="12192000" cy="3429000"/>
          </a:xfrm>
          <a:prstGeom prst="rect">
            <a:avLst/>
          </a:prstGeom>
          <a:solidFill>
            <a:srgbClr val="D8D8D8"/>
          </a:solidFill>
          <a:ln>
            <a:noFill/>
          </a:ln>
        </p:spPr>
      </p:sp>
    </p:spTree>
  </p:cSld>
  <p:clrMapOvr>
    <a:masterClrMapping/>
  </p:clrMapOvr>
  <mc:AlternateContent>
    <mc:Choice Requires="p14">
      <p:transition spd="slow" p14:dur="1500">
        <p:p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28" name="Shape 28"/>
        <p:cNvGrpSpPr/>
        <p:nvPr/>
      </p:nvGrpSpPr>
      <p:grpSpPr>
        <a:xfrm>
          <a:off x="0" y="0"/>
          <a:ext cx="0" cy="0"/>
          <a:chOff x="0" y="0"/>
          <a:chExt cx="0" cy="0"/>
        </a:xfrm>
      </p:grpSpPr>
    </p:spTree>
  </p:cSld>
  <p:clrMapOvr>
    <a:masterClrMapping/>
  </p:clrMapOvr>
  <mc:AlternateContent>
    <mc:Choice Requires="p14">
      <p:transition spd="slow" p14:dur="1500">
        <p:push/>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29" name="Shape 29"/>
        <p:cNvGrpSpPr/>
        <p:nvPr/>
      </p:nvGrpSpPr>
      <p:grpSpPr>
        <a:xfrm>
          <a:off x="0" y="0"/>
          <a:ext cx="0" cy="0"/>
          <a:chOff x="0" y="0"/>
          <a:chExt cx="0" cy="0"/>
        </a:xfrm>
      </p:grpSpPr>
      <p:sp>
        <p:nvSpPr>
          <p:cNvPr id="30" name="Google Shape;30;p52"/>
          <p:cNvSpPr/>
          <p:nvPr/>
        </p:nvSpPr>
        <p:spPr>
          <a:xfrm>
            <a:off x="6773144" y="0"/>
            <a:ext cx="1881456" cy="6857986"/>
          </a:xfrm>
          <a:custGeom>
            <a:rect b="b" l="l" r="r" t="t"/>
            <a:pathLst>
              <a:path extrusionOk="0" h="6857986" w="1881456">
                <a:moveTo>
                  <a:pt x="1215456" y="0"/>
                </a:moveTo>
                <a:lnTo>
                  <a:pt x="1881456" y="0"/>
                </a:lnTo>
                <a:lnTo>
                  <a:pt x="1784670" y="101516"/>
                </a:lnTo>
                <a:cubicBezTo>
                  <a:pt x="985895" y="980365"/>
                  <a:pt x="499054" y="2147828"/>
                  <a:pt x="499054" y="3428999"/>
                </a:cubicBezTo>
                <a:cubicBezTo>
                  <a:pt x="499054" y="4710170"/>
                  <a:pt x="985895" y="5877634"/>
                  <a:pt x="1784670" y="6756483"/>
                </a:cubicBezTo>
                <a:lnTo>
                  <a:pt x="1881445" y="6857986"/>
                </a:lnTo>
                <a:lnTo>
                  <a:pt x="1215447" y="6857986"/>
                </a:lnTo>
                <a:lnTo>
                  <a:pt x="1082302" y="6688557"/>
                </a:lnTo>
                <a:cubicBezTo>
                  <a:pt x="402547" y="5779617"/>
                  <a:pt x="0" y="4651318"/>
                  <a:pt x="0" y="3428999"/>
                </a:cubicBezTo>
                <a:cubicBezTo>
                  <a:pt x="0" y="2206680"/>
                  <a:pt x="402547" y="1078381"/>
                  <a:pt x="1082302" y="169442"/>
                </a:cubicBezTo>
                <a:close/>
              </a:path>
            </a:pathLst>
          </a:custGeom>
          <a:gradFill>
            <a:gsLst>
              <a:gs pos="0">
                <a:srgbClr val="1371C3"/>
              </a:gs>
              <a:gs pos="17000">
                <a:srgbClr val="1371C3"/>
              </a:gs>
              <a:gs pos="100000">
                <a:srgbClr val="0D6BA8"/>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2"/>
          <p:cNvSpPr txBox="1"/>
          <p:nvPr/>
        </p:nvSpPr>
        <p:spPr>
          <a:xfrm rot="-5400000">
            <a:off x="10053313" y="3305883"/>
            <a:ext cx="3174999"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A5A5A5"/>
                </a:solidFill>
                <a:latin typeface="Quattrocento Sans"/>
                <a:ea typeface="Quattrocento Sans"/>
                <a:cs typeface="Quattrocento Sans"/>
                <a:sym typeface="Quattrocento Sans"/>
              </a:rPr>
              <a:t>www.website.com</a:t>
            </a:r>
            <a:endParaRPr b="0" i="0" sz="1400" u="none" cap="none" strike="noStrike">
              <a:solidFill>
                <a:srgbClr val="000000"/>
              </a:solidFill>
              <a:latin typeface="Arial"/>
              <a:ea typeface="Arial"/>
              <a:cs typeface="Arial"/>
              <a:sym typeface="Arial"/>
            </a:endParaRPr>
          </a:p>
        </p:txBody>
      </p:sp>
      <p:sp>
        <p:nvSpPr>
          <p:cNvPr id="32" name="Google Shape;32;p52"/>
          <p:cNvSpPr/>
          <p:nvPr/>
        </p:nvSpPr>
        <p:spPr>
          <a:xfrm>
            <a:off x="10650167" y="1844427"/>
            <a:ext cx="1512807" cy="3135865"/>
          </a:xfrm>
          <a:custGeom>
            <a:rect b="b" l="l" r="r" t="t"/>
            <a:pathLst>
              <a:path extrusionOk="0" h="3135865" w="1512807">
                <a:moveTo>
                  <a:pt x="1512807" y="0"/>
                </a:moveTo>
                <a:lnTo>
                  <a:pt x="1512807" y="3135865"/>
                </a:lnTo>
                <a:lnTo>
                  <a:pt x="1410252" y="3130686"/>
                </a:lnTo>
                <a:cubicBezTo>
                  <a:pt x="618135" y="3050242"/>
                  <a:pt x="0" y="2381274"/>
                  <a:pt x="0" y="1567932"/>
                </a:cubicBezTo>
                <a:cubicBezTo>
                  <a:pt x="0" y="754591"/>
                  <a:pt x="618135" y="85622"/>
                  <a:pt x="1410252" y="5178"/>
                </a:cubicBezTo>
                <a:close/>
              </a:path>
            </a:pathLst>
          </a:custGeom>
          <a:solidFill>
            <a:srgbClr val="F17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500">
        <p:push/>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33" name="Shape 33"/>
        <p:cNvGrpSpPr/>
        <p:nvPr/>
      </p:nvGrpSpPr>
      <p:grpSpPr>
        <a:xfrm>
          <a:off x="0" y="0"/>
          <a:ext cx="0" cy="0"/>
          <a:chOff x="0" y="0"/>
          <a:chExt cx="0" cy="0"/>
        </a:xfrm>
      </p:grpSpPr>
      <p:sp>
        <p:nvSpPr>
          <p:cNvPr id="34" name="Google Shape;34;p48"/>
          <p:cNvSpPr/>
          <p:nvPr/>
        </p:nvSpPr>
        <p:spPr>
          <a:xfrm>
            <a:off x="3566432" y="3"/>
            <a:ext cx="1881456" cy="6857986"/>
          </a:xfrm>
          <a:custGeom>
            <a:rect b="b" l="l" r="r" t="t"/>
            <a:pathLst>
              <a:path extrusionOk="0" h="6857986" w="1881456">
                <a:moveTo>
                  <a:pt x="0" y="0"/>
                </a:moveTo>
                <a:lnTo>
                  <a:pt x="666001" y="0"/>
                </a:lnTo>
                <a:lnTo>
                  <a:pt x="799154" y="169439"/>
                </a:lnTo>
                <a:cubicBezTo>
                  <a:pt x="1478909" y="1078379"/>
                  <a:pt x="1881456" y="2206678"/>
                  <a:pt x="1881456" y="3428997"/>
                </a:cubicBezTo>
                <a:cubicBezTo>
                  <a:pt x="1881456" y="4651316"/>
                  <a:pt x="1478909" y="5779615"/>
                  <a:pt x="799154" y="6688555"/>
                </a:cubicBezTo>
                <a:lnTo>
                  <a:pt x="666007" y="6857986"/>
                </a:lnTo>
                <a:lnTo>
                  <a:pt x="7" y="6857986"/>
                </a:lnTo>
                <a:lnTo>
                  <a:pt x="96783" y="6756481"/>
                </a:lnTo>
                <a:cubicBezTo>
                  <a:pt x="895559" y="5877632"/>
                  <a:pt x="1382400" y="4710168"/>
                  <a:pt x="1382400" y="3428997"/>
                </a:cubicBezTo>
                <a:cubicBezTo>
                  <a:pt x="1382400" y="2147826"/>
                  <a:pt x="895559" y="980363"/>
                  <a:pt x="96783" y="101514"/>
                </a:cubicBezTo>
                <a:close/>
              </a:path>
            </a:pathLst>
          </a:custGeom>
          <a:gradFill>
            <a:gsLst>
              <a:gs pos="0">
                <a:srgbClr val="0D6BA8"/>
              </a:gs>
              <a:gs pos="17000">
                <a:srgbClr val="0D6BA8"/>
              </a:gs>
              <a:gs pos="100000">
                <a:srgbClr val="0071BB"/>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48"/>
          <p:cNvSpPr/>
          <p:nvPr>
            <p:ph idx="2" type="pic"/>
          </p:nvPr>
        </p:nvSpPr>
        <p:spPr>
          <a:xfrm>
            <a:off x="1" y="10"/>
            <a:ext cx="4512773" cy="6857986"/>
          </a:xfrm>
          <a:prstGeom prst="rect">
            <a:avLst/>
          </a:prstGeom>
          <a:noFill/>
          <a:ln>
            <a:noFill/>
          </a:ln>
        </p:spPr>
      </p:sp>
      <p:sp>
        <p:nvSpPr>
          <p:cNvPr id="36" name="Google Shape;36;p48"/>
          <p:cNvSpPr/>
          <p:nvPr/>
        </p:nvSpPr>
        <p:spPr>
          <a:xfrm>
            <a:off x="0" y="1841495"/>
            <a:ext cx="1570864" cy="3141728"/>
          </a:xfrm>
          <a:custGeom>
            <a:rect b="b" l="l" r="r" t="t"/>
            <a:pathLst>
              <a:path extrusionOk="0" h="3141728" w="1570864">
                <a:moveTo>
                  <a:pt x="0" y="0"/>
                </a:moveTo>
                <a:cubicBezTo>
                  <a:pt x="867564" y="0"/>
                  <a:pt x="1570864" y="703300"/>
                  <a:pt x="1570864" y="1570864"/>
                </a:cubicBezTo>
                <a:cubicBezTo>
                  <a:pt x="1570864" y="2438428"/>
                  <a:pt x="867564" y="3141728"/>
                  <a:pt x="0" y="3141728"/>
                </a:cubicBezTo>
                <a:close/>
              </a:path>
            </a:pathLst>
          </a:custGeom>
          <a:solidFill>
            <a:srgbClr val="F17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500">
        <p:push/>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37" name="Shape 37"/>
        <p:cNvGrpSpPr/>
        <p:nvPr/>
      </p:nvGrpSpPr>
      <p:grpSpPr>
        <a:xfrm>
          <a:off x="0" y="0"/>
          <a:ext cx="0" cy="0"/>
          <a:chOff x="0" y="0"/>
          <a:chExt cx="0" cy="0"/>
        </a:xfrm>
      </p:grpSpPr>
      <p:sp>
        <p:nvSpPr>
          <p:cNvPr id="38" name="Google Shape;38;p51"/>
          <p:cNvSpPr/>
          <p:nvPr/>
        </p:nvSpPr>
        <p:spPr>
          <a:xfrm>
            <a:off x="10154653" y="0"/>
            <a:ext cx="2037347" cy="62564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51"/>
          <p:cNvSpPr/>
          <p:nvPr/>
        </p:nvSpPr>
        <p:spPr>
          <a:xfrm>
            <a:off x="6737132" y="-276202"/>
            <a:ext cx="7392818" cy="7392818"/>
          </a:xfrm>
          <a:custGeom>
            <a:rect b="b" l="l" r="r" t="t"/>
            <a:pathLst>
              <a:path extrusionOk="0" h="7118995" w="7118995">
                <a:moveTo>
                  <a:pt x="7118995" y="3559498"/>
                </a:moveTo>
                <a:cubicBezTo>
                  <a:pt x="7118995" y="5525354"/>
                  <a:pt x="5525354" y="7118995"/>
                  <a:pt x="3559498" y="7118995"/>
                </a:cubicBezTo>
                <a:cubicBezTo>
                  <a:pt x="1593641" y="7118995"/>
                  <a:pt x="0" y="5525354"/>
                  <a:pt x="0" y="3559498"/>
                </a:cubicBezTo>
                <a:cubicBezTo>
                  <a:pt x="0" y="1593641"/>
                  <a:pt x="1593641" y="0"/>
                  <a:pt x="3559498" y="0"/>
                </a:cubicBezTo>
                <a:cubicBezTo>
                  <a:pt x="5525354" y="0"/>
                  <a:pt x="7118995" y="1593641"/>
                  <a:pt x="7118995" y="3559498"/>
                </a:cubicBezTo>
                <a:close/>
              </a:path>
            </a:pathLst>
          </a:custGeom>
          <a:solidFill>
            <a:srgbClr val="F174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51"/>
          <p:cNvSpPr/>
          <p:nvPr/>
        </p:nvSpPr>
        <p:spPr>
          <a:xfrm>
            <a:off x="7366005" y="352671"/>
            <a:ext cx="6135070" cy="6135070"/>
          </a:xfrm>
          <a:custGeom>
            <a:rect b="b" l="l" r="r" t="t"/>
            <a:pathLst>
              <a:path extrusionOk="0" h="5907832" w="5907832">
                <a:moveTo>
                  <a:pt x="5907833" y="2953916"/>
                </a:moveTo>
                <a:cubicBezTo>
                  <a:pt x="5907833" y="4585319"/>
                  <a:pt x="4585320" y="5907833"/>
                  <a:pt x="2953917" y="5907833"/>
                </a:cubicBezTo>
                <a:cubicBezTo>
                  <a:pt x="1322514" y="5907833"/>
                  <a:pt x="0" y="4585320"/>
                  <a:pt x="0" y="2953917"/>
                </a:cubicBezTo>
                <a:cubicBezTo>
                  <a:pt x="0" y="1322514"/>
                  <a:pt x="1322514" y="0"/>
                  <a:pt x="2953917" y="0"/>
                </a:cubicBezTo>
                <a:cubicBezTo>
                  <a:pt x="4585320" y="0"/>
                  <a:pt x="5907833" y="1322514"/>
                  <a:pt x="5907833" y="295391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51"/>
          <p:cNvSpPr/>
          <p:nvPr/>
        </p:nvSpPr>
        <p:spPr>
          <a:xfrm>
            <a:off x="10329574" y="805696"/>
            <a:ext cx="210777" cy="498580"/>
          </a:xfrm>
          <a:custGeom>
            <a:rect b="b" l="l" r="r" t="t"/>
            <a:pathLst>
              <a:path extrusionOk="0" h="498580" w="210777">
                <a:moveTo>
                  <a:pt x="0" y="0"/>
                </a:moveTo>
                <a:lnTo>
                  <a:pt x="210777" y="0"/>
                </a:lnTo>
                <a:lnTo>
                  <a:pt x="210777" y="498580"/>
                </a:lnTo>
                <a:lnTo>
                  <a:pt x="0" y="49858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 name="Google Shape;42;p51"/>
          <p:cNvSpPr/>
          <p:nvPr/>
        </p:nvSpPr>
        <p:spPr>
          <a:xfrm rot="2700000">
            <a:off x="12001474" y="1499394"/>
            <a:ext cx="210775" cy="498575"/>
          </a:xfrm>
          <a:custGeom>
            <a:rect b="b" l="l" r="r" t="t"/>
            <a:pathLst>
              <a:path extrusionOk="0" h="498575" w="210775">
                <a:moveTo>
                  <a:pt x="0" y="0"/>
                </a:moveTo>
                <a:lnTo>
                  <a:pt x="210775" y="0"/>
                </a:lnTo>
                <a:lnTo>
                  <a:pt x="210775" y="498575"/>
                </a:lnTo>
                <a:lnTo>
                  <a:pt x="0" y="49857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51"/>
          <p:cNvSpPr/>
          <p:nvPr/>
        </p:nvSpPr>
        <p:spPr>
          <a:xfrm rot="5400000">
            <a:off x="12693428" y="3172358"/>
            <a:ext cx="210777" cy="498580"/>
          </a:xfrm>
          <a:custGeom>
            <a:rect b="b" l="l" r="r" t="t"/>
            <a:pathLst>
              <a:path extrusionOk="0" h="498580" w="210777">
                <a:moveTo>
                  <a:pt x="0" y="0"/>
                </a:moveTo>
                <a:lnTo>
                  <a:pt x="210777" y="0"/>
                </a:lnTo>
                <a:lnTo>
                  <a:pt x="210777" y="498580"/>
                </a:lnTo>
                <a:lnTo>
                  <a:pt x="0" y="49858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 name="Google Shape;44;p51"/>
          <p:cNvSpPr/>
          <p:nvPr/>
        </p:nvSpPr>
        <p:spPr>
          <a:xfrm rot="8100000">
            <a:off x="11999638" y="4844344"/>
            <a:ext cx="210775" cy="498575"/>
          </a:xfrm>
          <a:custGeom>
            <a:rect b="b" l="l" r="r" t="t"/>
            <a:pathLst>
              <a:path extrusionOk="0" h="498575" w="210775">
                <a:moveTo>
                  <a:pt x="0" y="0"/>
                </a:moveTo>
                <a:lnTo>
                  <a:pt x="210775" y="0"/>
                </a:lnTo>
                <a:lnTo>
                  <a:pt x="210775" y="498575"/>
                </a:lnTo>
                <a:lnTo>
                  <a:pt x="0" y="49857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51"/>
          <p:cNvSpPr/>
          <p:nvPr/>
        </p:nvSpPr>
        <p:spPr>
          <a:xfrm rot="10800000">
            <a:off x="10326748" y="5536174"/>
            <a:ext cx="210777" cy="498580"/>
          </a:xfrm>
          <a:custGeom>
            <a:rect b="b" l="l" r="r" t="t"/>
            <a:pathLst>
              <a:path extrusionOk="0" h="498580" w="210777">
                <a:moveTo>
                  <a:pt x="0" y="0"/>
                </a:moveTo>
                <a:lnTo>
                  <a:pt x="210777" y="0"/>
                </a:lnTo>
                <a:lnTo>
                  <a:pt x="210777" y="498580"/>
                </a:lnTo>
                <a:lnTo>
                  <a:pt x="0" y="49858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51"/>
          <p:cNvSpPr/>
          <p:nvPr/>
        </p:nvSpPr>
        <p:spPr>
          <a:xfrm rot="-8100000">
            <a:off x="8654664" y="4842300"/>
            <a:ext cx="210775" cy="498575"/>
          </a:xfrm>
          <a:custGeom>
            <a:rect b="b" l="l" r="r" t="t"/>
            <a:pathLst>
              <a:path extrusionOk="0" h="498575" w="210775">
                <a:moveTo>
                  <a:pt x="0" y="0"/>
                </a:moveTo>
                <a:lnTo>
                  <a:pt x="210775" y="0"/>
                </a:lnTo>
                <a:lnTo>
                  <a:pt x="210775" y="498575"/>
                </a:lnTo>
                <a:lnTo>
                  <a:pt x="0" y="49857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51"/>
          <p:cNvSpPr/>
          <p:nvPr/>
        </p:nvSpPr>
        <p:spPr>
          <a:xfrm rot="-5400000">
            <a:off x="7962951" y="3169531"/>
            <a:ext cx="210777" cy="498580"/>
          </a:xfrm>
          <a:custGeom>
            <a:rect b="b" l="l" r="r" t="t"/>
            <a:pathLst>
              <a:path extrusionOk="0" h="498580" w="210777">
                <a:moveTo>
                  <a:pt x="0" y="0"/>
                </a:moveTo>
                <a:lnTo>
                  <a:pt x="210777" y="0"/>
                </a:lnTo>
                <a:lnTo>
                  <a:pt x="210777" y="498580"/>
                </a:lnTo>
                <a:lnTo>
                  <a:pt x="0" y="49858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 name="Google Shape;48;p51"/>
          <p:cNvSpPr/>
          <p:nvPr/>
        </p:nvSpPr>
        <p:spPr>
          <a:xfrm rot="-2700000">
            <a:off x="8656600" y="1497405"/>
            <a:ext cx="210775" cy="498575"/>
          </a:xfrm>
          <a:custGeom>
            <a:rect b="b" l="l" r="r" t="t"/>
            <a:pathLst>
              <a:path extrusionOk="0" h="498575" w="210775">
                <a:moveTo>
                  <a:pt x="0" y="0"/>
                </a:moveTo>
                <a:lnTo>
                  <a:pt x="210775" y="0"/>
                </a:lnTo>
                <a:lnTo>
                  <a:pt x="210775" y="498575"/>
                </a:lnTo>
                <a:lnTo>
                  <a:pt x="0" y="49857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p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3"/>
          <p:cNvPicPr preferRelativeResize="0"/>
          <p:nvPr/>
        </p:nvPicPr>
        <p:blipFill rotWithShape="1">
          <a:blip r:embed="rId1">
            <a:alphaModFix/>
          </a:blip>
          <a:srcRect b="0" l="0" r="0" t="0"/>
          <a:stretch/>
        </p:blipFill>
        <p:spPr>
          <a:xfrm>
            <a:off x="10276052" y="177997"/>
            <a:ext cx="1756140" cy="427121"/>
          </a:xfrm>
          <a:prstGeom prst="rect">
            <a:avLst/>
          </a:prstGeom>
          <a:noFill/>
          <a:ln>
            <a:noFill/>
          </a:ln>
        </p:spPr>
      </p:pic>
      <p:pic>
        <p:nvPicPr>
          <p:cNvPr id="11" name="Google Shape;11;p43"/>
          <p:cNvPicPr preferRelativeResize="0"/>
          <p:nvPr/>
        </p:nvPicPr>
        <p:blipFill rotWithShape="1">
          <a:blip r:embed="rId1">
            <a:alphaModFix/>
          </a:blip>
          <a:srcRect b="0" l="12839" r="75455" t="0"/>
          <a:stretch/>
        </p:blipFill>
        <p:spPr>
          <a:xfrm>
            <a:off x="0" y="0"/>
            <a:ext cx="3300583" cy="6858000"/>
          </a:xfrm>
          <a:custGeom>
            <a:rect b="b" l="l" r="r" t="t"/>
            <a:pathLst>
              <a:path extrusionOk="0" h="6858000" w="3300583">
                <a:moveTo>
                  <a:pt x="0" y="0"/>
                </a:moveTo>
                <a:lnTo>
                  <a:pt x="3300583" y="0"/>
                </a:lnTo>
                <a:lnTo>
                  <a:pt x="3300583" y="6858000"/>
                </a:lnTo>
                <a:lnTo>
                  <a:pt x="0" y="6858000"/>
                </a:lnTo>
                <a:close/>
              </a:path>
            </a:pathLst>
          </a:custGeom>
          <a:noFill/>
          <a:ln>
            <a:noFill/>
          </a:ln>
        </p:spPr>
      </p:pic>
      <p:sp>
        <p:nvSpPr>
          <p:cNvPr id="12" name="Google Shape;12;p43"/>
          <p:cNvSpPr/>
          <p:nvPr/>
        </p:nvSpPr>
        <p:spPr>
          <a:xfrm>
            <a:off x="0" y="0"/>
            <a:ext cx="3300583" cy="6858000"/>
          </a:xfrm>
          <a:prstGeom prst="rect">
            <a:avLst/>
          </a:prstGeom>
          <a:solidFill>
            <a:schemeClr val="l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43"/>
          <p:cNvSpPr txBox="1"/>
          <p:nvPr/>
        </p:nvSpPr>
        <p:spPr>
          <a:xfrm>
            <a:off x="456122" y="6480651"/>
            <a:ext cx="53702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rgbClr val="3F3F3F"/>
                </a:solidFill>
                <a:latin typeface="Calibri"/>
                <a:ea typeface="Calibri"/>
                <a:cs typeface="Calibri"/>
                <a:sym typeface="Calibri"/>
              </a:rPr>
              <a:t>‹#›</a:t>
            </a:fld>
            <a:endParaRPr b="0" i="0" sz="1200" u="none" cap="none" strike="noStrike">
              <a:solidFill>
                <a:srgbClr val="3F3F3F"/>
              </a:solidFill>
              <a:latin typeface="Calibri"/>
              <a:ea typeface="Calibri"/>
              <a:cs typeface="Calibri"/>
              <a:sym typeface="Calibri"/>
            </a:endParaRPr>
          </a:p>
        </p:txBody>
      </p:sp>
      <p:sp>
        <p:nvSpPr>
          <p:cNvPr id="14" name="Google Shape;14;p43"/>
          <p:cNvSpPr txBox="1"/>
          <p:nvPr/>
        </p:nvSpPr>
        <p:spPr>
          <a:xfrm>
            <a:off x="9357405" y="6496040"/>
            <a:ext cx="2549842"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3F3F3F"/>
                </a:solidFill>
                <a:latin typeface="Montserrat"/>
                <a:ea typeface="Montserrat"/>
                <a:cs typeface="Montserrat"/>
                <a:sym typeface="Montserrat"/>
              </a:rPr>
              <a:t>LOGMASTER AUSTRALIA</a:t>
            </a:r>
            <a:endParaRPr b="0" i="0" sz="900" u="none" cap="none" strike="noStrike">
              <a:solidFill>
                <a:srgbClr val="3F3F3F"/>
              </a:solidFill>
              <a:latin typeface="Montserrat"/>
              <a:ea typeface="Montserrat"/>
              <a:cs typeface="Montserrat"/>
              <a:sym typeface="Montserrat"/>
            </a:endParaRPr>
          </a:p>
        </p:txBody>
      </p:sp>
      <p:sp>
        <p:nvSpPr>
          <p:cNvPr id="15" name="Google Shape;15;p43"/>
          <p:cNvSpPr/>
          <p:nvPr/>
        </p:nvSpPr>
        <p:spPr>
          <a:xfrm>
            <a:off x="11920996" y="6555582"/>
            <a:ext cx="271004" cy="111748"/>
          </a:xfrm>
          <a:prstGeom prst="rect">
            <a:avLst/>
          </a:prstGeom>
          <a:solidFill>
            <a:srgbClr val="EE53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
        <p:nvSpPr>
          <p:cNvPr id="16" name="Google Shape;16;p43"/>
          <p:cNvSpPr txBox="1"/>
          <p:nvPr/>
        </p:nvSpPr>
        <p:spPr>
          <a:xfrm>
            <a:off x="99358" y="6480651"/>
            <a:ext cx="53702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3F3F3F"/>
                </a:solidFill>
                <a:latin typeface="Calibri"/>
                <a:ea typeface="Calibri"/>
                <a:cs typeface="Calibri"/>
                <a:sym typeface="Calibri"/>
              </a:rPr>
              <a:t>Page</a:t>
            </a:r>
            <a:endParaRPr b="0" i="0" sz="1400" u="none" cap="none" strike="noStrike">
              <a:solidFill>
                <a:srgbClr val="000000"/>
              </a:solidFill>
              <a:latin typeface="Arial"/>
              <a:ea typeface="Arial"/>
              <a:cs typeface="Arial"/>
              <a:sym typeface="Arial"/>
            </a:endParaRPr>
          </a:p>
        </p:txBody>
      </p:sp>
      <p:sp>
        <p:nvSpPr>
          <p:cNvPr id="17" name="Google Shape;17;p43"/>
          <p:cNvSpPr/>
          <p:nvPr/>
        </p:nvSpPr>
        <p:spPr>
          <a:xfrm>
            <a:off x="-5831" y="6555582"/>
            <a:ext cx="91440" cy="111748"/>
          </a:xfrm>
          <a:prstGeom prst="rect">
            <a:avLst/>
          </a:prstGeom>
          <a:solidFill>
            <a:srgbClr val="F17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15:clr>
            <a:srgbClr val="F26B43"/>
          </p15:clr>
        </p15:guide>
        <p15:guide id="4" pos="7680">
          <p15:clr>
            <a:srgbClr val="F26B43"/>
          </p15:clr>
        </p15:guide>
        <p15:guide id="5" orient="horz">
          <p15:clr>
            <a:srgbClr val="F26B43"/>
          </p15:clr>
        </p15:guide>
        <p15:guide id="6" orient="horz" pos="4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
          <p:cNvPicPr preferRelativeResize="0"/>
          <p:nvPr>
            <p:ph idx="2" type="pic"/>
          </p:nvPr>
        </p:nvPicPr>
        <p:blipFill rotWithShape="1">
          <a:blip r:embed="rId3">
            <a:alphaModFix/>
          </a:blip>
          <a:srcRect b="4995" l="0" r="0" t="5004"/>
          <a:stretch/>
        </p:blipFill>
        <p:spPr>
          <a:xfrm>
            <a:off x="0" y="0"/>
            <a:ext cx="12192000" cy="6858000"/>
          </a:xfrm>
          <a:prstGeom prst="rect">
            <a:avLst/>
          </a:prstGeom>
          <a:noFill/>
          <a:ln>
            <a:noFill/>
          </a:ln>
        </p:spPr>
      </p:pic>
      <p:sp>
        <p:nvSpPr>
          <p:cNvPr id="59" name="Google Shape;59;p1"/>
          <p:cNvSpPr/>
          <p:nvPr/>
        </p:nvSpPr>
        <p:spPr>
          <a:xfrm rot="-2274005">
            <a:off x="362647" y="1425064"/>
            <a:ext cx="1386256" cy="7652312"/>
          </a:xfrm>
          <a:custGeom>
            <a:rect b="b" l="l" r="r" t="t"/>
            <a:pathLst>
              <a:path extrusionOk="0" h="15333785" w="2769295">
                <a:moveTo>
                  <a:pt x="2769295" y="0"/>
                </a:moveTo>
                <a:lnTo>
                  <a:pt x="2769294" y="15333785"/>
                </a:lnTo>
                <a:lnTo>
                  <a:pt x="1" y="13188018"/>
                </a:lnTo>
                <a:lnTo>
                  <a:pt x="0" y="3574009"/>
                </a:lnTo>
                <a:lnTo>
                  <a:pt x="2769295" y="0"/>
                </a:lnTo>
                <a:close/>
              </a:path>
            </a:pathLst>
          </a:custGeom>
          <a:solidFill>
            <a:srgbClr val="F17422">
              <a:alpha val="7294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0" name="Google Shape;60;p1"/>
          <p:cNvSpPr/>
          <p:nvPr/>
        </p:nvSpPr>
        <p:spPr>
          <a:xfrm rot="-2266185">
            <a:off x="-1531328" y="4027202"/>
            <a:ext cx="2332465" cy="4800741"/>
          </a:xfrm>
          <a:custGeom>
            <a:rect b="b" l="l" r="r" t="t"/>
            <a:pathLst>
              <a:path extrusionOk="0" h="9619777" w="4884142">
                <a:moveTo>
                  <a:pt x="4882210" y="0"/>
                </a:moveTo>
                <a:cubicBezTo>
                  <a:pt x="4889028" y="3271950"/>
                  <a:pt x="4875076" y="6347827"/>
                  <a:pt x="4881894" y="9619777"/>
                </a:cubicBezTo>
                <a:lnTo>
                  <a:pt x="0" y="6017057"/>
                </a:lnTo>
                <a:lnTo>
                  <a:pt x="4882210" y="0"/>
                </a:lnTo>
                <a:close/>
              </a:path>
            </a:pathLst>
          </a:custGeom>
          <a:solidFill>
            <a:srgbClr val="0D6BA8">
              <a:alpha val="8274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1" name="Google Shape;61;p1"/>
          <p:cNvSpPr/>
          <p:nvPr/>
        </p:nvSpPr>
        <p:spPr>
          <a:xfrm rot="10800000">
            <a:off x="6858000" y="0"/>
            <a:ext cx="5334000" cy="685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2" name="Google Shape;62;p1"/>
          <p:cNvSpPr/>
          <p:nvPr/>
        </p:nvSpPr>
        <p:spPr>
          <a:xfrm>
            <a:off x="12192000" y="7315200"/>
            <a:ext cx="50800" cy="2301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3" name="Google Shape;63;p1"/>
          <p:cNvSpPr/>
          <p:nvPr/>
        </p:nvSpPr>
        <p:spPr>
          <a:xfrm>
            <a:off x="2612225" y="1800225"/>
            <a:ext cx="9579596" cy="3029727"/>
          </a:xfrm>
          <a:custGeom>
            <a:rect b="b" l="l" r="r" t="t"/>
            <a:pathLst>
              <a:path extrusionOk="0" h="6515542" w="19159191">
                <a:moveTo>
                  <a:pt x="0" y="0"/>
                </a:moveTo>
                <a:lnTo>
                  <a:pt x="19159191" y="0"/>
                </a:lnTo>
                <a:lnTo>
                  <a:pt x="19159191" y="6515542"/>
                </a:lnTo>
                <a:lnTo>
                  <a:pt x="5121737" y="6515542"/>
                </a:lnTo>
                <a:close/>
              </a:path>
            </a:pathLst>
          </a:custGeom>
          <a:solidFill>
            <a:srgbClr val="0D6BA8">
              <a:alpha val="9294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64" name="Google Shape;64;p1"/>
          <p:cNvSpPr txBox="1"/>
          <p:nvPr/>
        </p:nvSpPr>
        <p:spPr>
          <a:xfrm>
            <a:off x="4696008" y="2211622"/>
            <a:ext cx="6887100" cy="1085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Montserrat"/>
                <a:ea typeface="Montserrat"/>
                <a:cs typeface="Montserrat"/>
                <a:sym typeface="Montserrat"/>
              </a:rPr>
              <a:t>LOGMASTER AUSTRALIA</a:t>
            </a:r>
            <a:endParaRPr b="0" i="0" sz="1800" u="none" cap="none" strike="noStrike">
              <a:solidFill>
                <a:schemeClr val="l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200"/>
              <a:buFont typeface="Arial"/>
              <a:buNone/>
            </a:pPr>
            <a:r>
              <a:t/>
            </a:r>
            <a:endParaRPr b="0" i="0" sz="1050" u="none" cap="none" strike="noStrike">
              <a:solidFill>
                <a:srgbClr val="000000"/>
              </a:solidFill>
              <a:latin typeface="Arial"/>
              <a:ea typeface="Arial"/>
              <a:cs typeface="Arial"/>
              <a:sym typeface="Arial"/>
            </a:endParaRPr>
          </a:p>
        </p:txBody>
      </p:sp>
      <p:sp>
        <p:nvSpPr>
          <p:cNvPr id="65" name="Google Shape;65;p1"/>
          <p:cNvSpPr txBox="1"/>
          <p:nvPr/>
        </p:nvSpPr>
        <p:spPr>
          <a:xfrm>
            <a:off x="5208400" y="3723875"/>
            <a:ext cx="6374700" cy="523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Logmaster is an Australian tech company specialising in compliance automation for passenger transport, freight and logistics businesses.</a:t>
            </a:r>
            <a:endParaRPr b="0" i="0" sz="1400" u="none" cap="none" strike="noStrike">
              <a:solidFill>
                <a:srgbClr val="000000"/>
              </a:solidFill>
              <a:latin typeface="Arial"/>
              <a:ea typeface="Arial"/>
              <a:cs typeface="Arial"/>
              <a:sym typeface="Arial"/>
            </a:endParaRPr>
          </a:p>
        </p:txBody>
      </p:sp>
      <p:cxnSp>
        <p:nvCxnSpPr>
          <p:cNvPr id="66" name="Google Shape;66;p1"/>
          <p:cNvCxnSpPr/>
          <p:nvPr/>
        </p:nvCxnSpPr>
        <p:spPr>
          <a:xfrm rot="10800000">
            <a:off x="8231054" y="3555808"/>
            <a:ext cx="3258113" cy="0"/>
          </a:xfrm>
          <a:prstGeom prst="straightConnector1">
            <a:avLst/>
          </a:prstGeom>
          <a:noFill/>
          <a:ln cap="flat" cmpd="sng" w="9525">
            <a:solidFill>
              <a:srgbClr val="F17422"/>
            </a:solidFill>
            <a:prstDash val="solid"/>
            <a:miter lim="800000"/>
            <a:headEnd len="sm" w="sm" type="none"/>
            <a:tailEnd len="sm" w="sm" type="none"/>
          </a:ln>
        </p:spPr>
      </p:cxnSp>
      <p:pic>
        <p:nvPicPr>
          <p:cNvPr id="67" name="Google Shape;67;p1"/>
          <p:cNvPicPr preferRelativeResize="0"/>
          <p:nvPr/>
        </p:nvPicPr>
        <p:blipFill rotWithShape="1">
          <a:blip r:embed="rId4">
            <a:alphaModFix/>
          </a:blip>
          <a:srcRect b="0" l="0" r="0" t="0"/>
          <a:stretch/>
        </p:blipFill>
        <p:spPr>
          <a:xfrm>
            <a:off x="8360147" y="657051"/>
            <a:ext cx="2999925" cy="729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nvSpPr>
        <p:spPr>
          <a:xfrm>
            <a:off x="470811" y="1524988"/>
            <a:ext cx="11593500" cy="3617100"/>
          </a:xfrm>
          <a:prstGeom prst="rect">
            <a:avLst/>
          </a:prstGeom>
          <a:noFill/>
          <a:ln>
            <a:noFill/>
          </a:ln>
        </p:spPr>
        <p:txBody>
          <a:bodyPr anchorCtr="0" anchor="t" bIns="45700" lIns="91425" spcFirstLastPara="1" rIns="91425" wrap="square" tIns="45700">
            <a:spAutoFit/>
          </a:bodyPr>
          <a:lstStyle/>
          <a:p>
            <a:pPr indent="-276225" lvl="0" marL="285750" marR="0" rtl="0" algn="l">
              <a:lnSpc>
                <a:spcPct val="100000"/>
              </a:lnSpc>
              <a:spcBef>
                <a:spcPts val="0"/>
              </a:spcBef>
              <a:spcAft>
                <a:spcPts val="0"/>
              </a:spcAft>
              <a:buClr>
                <a:srgbClr val="F17422"/>
              </a:buClr>
              <a:buSzPts val="1800"/>
              <a:buFont typeface="Arial"/>
              <a:buChar char="•"/>
            </a:pPr>
            <a:r>
              <a:rPr b="0" i="0" lang="en-US" sz="1800" u="none" cap="none" strike="noStrike">
                <a:solidFill>
                  <a:schemeClr val="dk1"/>
                </a:solidFill>
                <a:latin typeface="Montserrat"/>
                <a:ea typeface="Montserrat"/>
                <a:cs typeface="Montserrat"/>
                <a:sym typeface="Montserrat"/>
              </a:rPr>
              <a:t>Logmaster is a technology company that specialises in electronic work diary and compliance management systems for the trucking and transport industry in Australia. The Logmaster system is accredited by the National Heavy Vehicle Regulator and is compliant to use Australia wide.</a:t>
            </a:r>
            <a:endParaRPr b="0" i="0" sz="1800" u="none" cap="none" strike="noStrike">
              <a:solidFill>
                <a:srgbClr val="000000"/>
              </a:solidFill>
              <a:latin typeface="Arial"/>
              <a:ea typeface="Arial"/>
              <a:cs typeface="Arial"/>
              <a:sym typeface="Arial"/>
            </a:endParaRPr>
          </a:p>
          <a:p>
            <a:pPr indent="-161925" lvl="0" marL="285750" marR="0" rtl="0" algn="l">
              <a:lnSpc>
                <a:spcPct val="100000"/>
              </a:lnSpc>
              <a:spcBef>
                <a:spcPts val="0"/>
              </a:spcBef>
              <a:spcAft>
                <a:spcPts val="0"/>
              </a:spcAft>
              <a:buClr>
                <a:srgbClr val="F17422"/>
              </a:buClr>
              <a:buSzPts val="1950"/>
              <a:buFont typeface="Arial"/>
              <a:buNone/>
            </a:pPr>
            <a:r>
              <a:t/>
            </a:r>
            <a:endParaRPr b="0" i="0" sz="1800" u="none" cap="none" strike="noStrike">
              <a:solidFill>
                <a:schemeClr val="dk1"/>
              </a:solidFill>
              <a:latin typeface="Montserrat"/>
              <a:ea typeface="Montserrat"/>
              <a:cs typeface="Montserrat"/>
              <a:sym typeface="Montserrat"/>
            </a:endParaRPr>
          </a:p>
          <a:p>
            <a:pPr indent="-276225" lvl="0" marL="285750" marR="0" rtl="0" algn="l">
              <a:lnSpc>
                <a:spcPct val="100000"/>
              </a:lnSpc>
              <a:spcBef>
                <a:spcPts val="0"/>
              </a:spcBef>
              <a:spcAft>
                <a:spcPts val="0"/>
              </a:spcAft>
              <a:buClr>
                <a:srgbClr val="F17422"/>
              </a:buClr>
              <a:buSzPts val="1800"/>
              <a:buFont typeface="Arial"/>
              <a:buChar char="•"/>
            </a:pPr>
            <a:r>
              <a:rPr b="0" i="0" lang="en-US" sz="1800" u="none" cap="none" strike="noStrike">
                <a:solidFill>
                  <a:schemeClr val="dk1"/>
                </a:solidFill>
                <a:latin typeface="Montserrat"/>
                <a:ea typeface="Montserrat"/>
                <a:cs typeface="Montserrat"/>
                <a:sym typeface="Montserrat"/>
              </a:rPr>
              <a:t>The Logmaster system has been designed to automate and simplify transport safety and compliance. The Logmaster mobile app removes the need to carry a paper work diary and allows operational efficiencies in transmitting driver work and rest information to company record keepers in real-time. The Logmaster mobile app is approved for use on all Android and Apple smartphones and tablets running recent and current operating systems. It has been designed to be the first choice when considering price, value, features, compatibility, additional compliance components and customisation</a:t>
            </a:r>
            <a:r>
              <a:rPr lang="en-US" sz="1800">
                <a:solidFill>
                  <a:schemeClr val="dk1"/>
                </a:solidFill>
                <a:latin typeface="Montserrat"/>
                <a:ea typeface="Montserrat"/>
                <a:cs typeface="Montserrat"/>
                <a:sym typeface="Montserrat"/>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ontserrat"/>
              <a:ea typeface="Montserrat"/>
              <a:cs typeface="Montserrat"/>
              <a:sym typeface="Montserrat"/>
            </a:endParaRPr>
          </a:p>
        </p:txBody>
      </p:sp>
      <p:grpSp>
        <p:nvGrpSpPr>
          <p:cNvPr id="73" name="Google Shape;73;p5"/>
          <p:cNvGrpSpPr/>
          <p:nvPr/>
        </p:nvGrpSpPr>
        <p:grpSpPr>
          <a:xfrm>
            <a:off x="470812" y="565444"/>
            <a:ext cx="5747700" cy="568780"/>
            <a:chOff x="6218165" y="1451120"/>
            <a:chExt cx="5747700" cy="568780"/>
          </a:xfrm>
        </p:grpSpPr>
        <p:sp>
          <p:nvSpPr>
            <p:cNvPr id="74" name="Google Shape;74;p5"/>
            <p:cNvSpPr txBox="1"/>
            <p:nvPr/>
          </p:nvSpPr>
          <p:spPr>
            <a:xfrm>
              <a:off x="6218165" y="1451120"/>
              <a:ext cx="5747700" cy="5232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Montserrat"/>
                  <a:ea typeface="Montserrat"/>
                  <a:cs typeface="Montserrat"/>
                  <a:sym typeface="Montserrat"/>
                </a:rPr>
                <a:t>EXECUTIVE SUMMARY</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6354089" y="1974300"/>
              <a:ext cx="602400" cy="45600"/>
            </a:xfrm>
            <a:prstGeom prst="roundRect">
              <a:avLst>
                <a:gd fmla="val 50000" name="adj"/>
              </a:avLst>
            </a:prstGeom>
            <a:solidFill>
              <a:srgbClr val="F174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spTree>
  </p:cSld>
  <p:clrMapOvr>
    <a:masterClrMapping/>
  </p:clrMapOvr>
  <mc:AlternateContent>
    <mc:Choice Requires="p14">
      <p:transition spd="slow" p14:dur="1500">
        <p:p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How to fix iPhone that's stuck on black or blank screen after iOS 13 update" id="80" name="Google Shape;80;gff1646d96e_0_0"/>
          <p:cNvPicPr preferRelativeResize="0"/>
          <p:nvPr/>
        </p:nvPicPr>
        <p:blipFill rotWithShape="1">
          <a:blip r:embed="rId3">
            <a:alphaModFix/>
          </a:blip>
          <a:srcRect b="4216" l="29981" r="29613" t="3113"/>
          <a:stretch/>
        </p:blipFill>
        <p:spPr>
          <a:xfrm>
            <a:off x="8994354" y="791746"/>
            <a:ext cx="3030498" cy="5212818"/>
          </a:xfrm>
          <a:prstGeom prst="rect">
            <a:avLst/>
          </a:prstGeom>
          <a:noFill/>
          <a:ln>
            <a:noFill/>
          </a:ln>
        </p:spPr>
      </p:pic>
      <p:pic>
        <p:nvPicPr>
          <p:cNvPr id="81" name="Google Shape;81;gff1646d96e_0_0"/>
          <p:cNvPicPr preferRelativeResize="0"/>
          <p:nvPr/>
        </p:nvPicPr>
        <p:blipFill rotWithShape="1">
          <a:blip r:embed="rId4">
            <a:alphaModFix/>
          </a:blip>
          <a:srcRect b="0" l="0" r="0" t="0"/>
          <a:stretch/>
        </p:blipFill>
        <p:spPr>
          <a:xfrm>
            <a:off x="9438244" y="1445582"/>
            <a:ext cx="2121762" cy="4158804"/>
          </a:xfrm>
          <a:prstGeom prst="rect">
            <a:avLst/>
          </a:prstGeom>
          <a:noFill/>
          <a:ln>
            <a:noFill/>
          </a:ln>
        </p:spPr>
      </p:pic>
      <p:grpSp>
        <p:nvGrpSpPr>
          <p:cNvPr id="82" name="Google Shape;82;gff1646d96e_0_0"/>
          <p:cNvGrpSpPr/>
          <p:nvPr/>
        </p:nvGrpSpPr>
        <p:grpSpPr>
          <a:xfrm>
            <a:off x="372950" y="517394"/>
            <a:ext cx="7384645" cy="1006446"/>
            <a:chOff x="372956" y="1419537"/>
            <a:chExt cx="5747700" cy="1152067"/>
          </a:xfrm>
        </p:grpSpPr>
        <p:sp>
          <p:nvSpPr>
            <p:cNvPr id="83" name="Google Shape;83;gff1646d96e_0_0"/>
            <p:cNvSpPr txBox="1"/>
            <p:nvPr/>
          </p:nvSpPr>
          <p:spPr>
            <a:xfrm>
              <a:off x="372956" y="1419537"/>
              <a:ext cx="5747700" cy="10923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Montserrat"/>
                  <a:ea typeface="Montserrat"/>
                  <a:cs typeface="Montserrat"/>
                  <a:sym typeface="Montserrat"/>
                </a:rPr>
                <a:t>ELECTRONIC WORK DIARY OVERVIEW &amp; FEATURES</a:t>
              </a:r>
              <a:endParaRPr b="0" i="0" sz="1400" u="none" cap="none" strike="noStrike">
                <a:solidFill>
                  <a:srgbClr val="000000"/>
                </a:solidFill>
                <a:latin typeface="Arial"/>
                <a:ea typeface="Arial"/>
                <a:cs typeface="Arial"/>
                <a:sym typeface="Arial"/>
              </a:endParaRPr>
            </a:p>
          </p:txBody>
        </p:sp>
        <p:sp>
          <p:nvSpPr>
            <p:cNvPr id="84" name="Google Shape;84;gff1646d96e_0_0"/>
            <p:cNvSpPr/>
            <p:nvPr/>
          </p:nvSpPr>
          <p:spPr>
            <a:xfrm>
              <a:off x="508880" y="2526004"/>
              <a:ext cx="602400" cy="45600"/>
            </a:xfrm>
            <a:prstGeom prst="roundRect">
              <a:avLst>
                <a:gd fmla="val 50000" name="adj"/>
              </a:avLst>
            </a:prstGeom>
            <a:solidFill>
              <a:srgbClr val="F174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sp>
        <p:nvSpPr>
          <p:cNvPr id="85" name="Google Shape;85;gff1646d96e_0_0"/>
          <p:cNvSpPr txBox="1"/>
          <p:nvPr/>
        </p:nvSpPr>
        <p:spPr>
          <a:xfrm>
            <a:off x="441783" y="1731151"/>
            <a:ext cx="6175200" cy="3801900"/>
          </a:xfrm>
          <a:prstGeom prst="rect">
            <a:avLst/>
          </a:prstGeom>
          <a:noFill/>
          <a:ln>
            <a:noFill/>
          </a:ln>
        </p:spPr>
        <p:txBody>
          <a:bodyPr anchorCtr="0" anchor="ctr" bIns="45700" lIns="91425" spcFirstLastPara="1" rIns="91425" wrap="square" tIns="45700">
            <a:spAutoFit/>
          </a:bodyPr>
          <a:lstStyle/>
          <a:p>
            <a:pPr indent="-161925" lvl="0" marL="285750" marR="0" rtl="0" algn="l">
              <a:lnSpc>
                <a:spcPct val="100000"/>
              </a:lnSpc>
              <a:spcBef>
                <a:spcPts val="600"/>
              </a:spcBef>
              <a:spcAft>
                <a:spcPts val="0"/>
              </a:spcAft>
              <a:buClr>
                <a:srgbClr val="F17422"/>
              </a:buClr>
              <a:buSzPts val="1950"/>
              <a:buFont typeface="Arial"/>
              <a:buNone/>
            </a:pPr>
            <a:r>
              <a:t/>
            </a:r>
            <a:endParaRPr b="1" i="0" sz="1300" u="none" cap="none" strike="noStrike">
              <a:solidFill>
                <a:srgbClr val="F17422"/>
              </a:solidFill>
              <a:latin typeface="Montserrat"/>
              <a:ea typeface="Montserrat"/>
              <a:cs typeface="Montserrat"/>
              <a:sym typeface="Montserrat"/>
            </a:endParaRPr>
          </a:p>
          <a:p>
            <a:pPr indent="-285750" lvl="0" marL="285750" marR="0" rtl="0" algn="l">
              <a:lnSpc>
                <a:spcPct val="100000"/>
              </a:lnSpc>
              <a:spcBef>
                <a:spcPts val="1200"/>
              </a:spcBef>
              <a:spcAft>
                <a:spcPts val="0"/>
              </a:spcAft>
              <a:buClr>
                <a:srgbClr val="0D6BA8"/>
              </a:buClr>
              <a:buSzPts val="2350"/>
              <a:buFont typeface="Arial"/>
              <a:buChar char="•"/>
            </a:pPr>
            <a:r>
              <a:rPr b="1" i="0" lang="en-US" sz="1700" u="none" cap="none" strike="noStrike">
                <a:solidFill>
                  <a:schemeClr val="dk1"/>
                </a:solidFill>
                <a:latin typeface="Montserrat"/>
                <a:ea typeface="Montserrat"/>
                <a:cs typeface="Montserrat"/>
                <a:sym typeface="Montserrat"/>
              </a:rPr>
              <a:t>ACCESS DRIVER RECORDS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D6BA8"/>
              </a:buClr>
              <a:buSzPts val="2350"/>
              <a:buFont typeface="Arial"/>
              <a:buChar char="•"/>
            </a:pPr>
            <a:r>
              <a:rPr b="1" i="0" lang="en-US" sz="1700" u="none" cap="none" strike="noStrike">
                <a:solidFill>
                  <a:schemeClr val="dk1"/>
                </a:solidFill>
                <a:latin typeface="Montserrat"/>
                <a:ea typeface="Montserrat"/>
                <a:cs typeface="Montserrat"/>
                <a:sym typeface="Montserrat"/>
              </a:rPr>
              <a:t>FIT TO DRIVE </a:t>
            </a:r>
            <a:r>
              <a:rPr b="1" lang="en-US" sz="1700">
                <a:solidFill>
                  <a:schemeClr val="dk1"/>
                </a:solidFill>
                <a:latin typeface="Montserrat"/>
                <a:ea typeface="Montserrat"/>
                <a:cs typeface="Montserrat"/>
                <a:sym typeface="Montserrat"/>
              </a:rPr>
              <a:t>AND VEHICLE INSPECTIONS</a:t>
            </a:r>
            <a:endParaRPr b="1" sz="1700">
              <a:solidFill>
                <a:schemeClr val="dk1"/>
              </a:solidFill>
              <a:latin typeface="Montserrat"/>
              <a:ea typeface="Montserrat"/>
              <a:cs typeface="Montserrat"/>
              <a:sym typeface="Montserrat"/>
            </a:endParaRPr>
          </a:p>
          <a:p>
            <a:pPr indent="-285750" lvl="0" marL="285750" marR="0" rtl="0" algn="l">
              <a:lnSpc>
                <a:spcPct val="100000"/>
              </a:lnSpc>
              <a:spcBef>
                <a:spcPts val="1200"/>
              </a:spcBef>
              <a:spcAft>
                <a:spcPts val="0"/>
              </a:spcAft>
              <a:buClr>
                <a:srgbClr val="0D6BA8"/>
              </a:buClr>
              <a:buSzPts val="2350"/>
              <a:buFont typeface="Arial"/>
              <a:buChar char="•"/>
            </a:pPr>
            <a:r>
              <a:rPr b="1" i="0" lang="en-US" sz="1700" u="none" cap="none" strike="noStrike">
                <a:solidFill>
                  <a:schemeClr val="dk1"/>
                </a:solidFill>
                <a:latin typeface="Montserrat"/>
                <a:ea typeface="Montserrat"/>
                <a:cs typeface="Montserrat"/>
                <a:sym typeface="Montserrat"/>
              </a:rPr>
              <a:t>FULL STATISTICS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D6BA8"/>
              </a:buClr>
              <a:buSzPts val="2350"/>
              <a:buFont typeface="Arial"/>
              <a:buChar char="•"/>
            </a:pPr>
            <a:r>
              <a:rPr b="1" i="0" lang="en-US" sz="1700" u="none" cap="none" strike="noStrike">
                <a:solidFill>
                  <a:schemeClr val="dk1"/>
                </a:solidFill>
                <a:latin typeface="Montserrat"/>
                <a:ea typeface="Montserrat"/>
                <a:cs typeface="Montserrat"/>
                <a:sym typeface="Montserrat"/>
              </a:rPr>
              <a:t>MANAGE DRIVERS</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D6BA8"/>
              </a:buClr>
              <a:buSzPts val="2350"/>
              <a:buFont typeface="Arial"/>
              <a:buChar char="•"/>
            </a:pPr>
            <a:r>
              <a:rPr b="1" i="0" lang="en-US" sz="1700" u="none" cap="none" strike="noStrike">
                <a:solidFill>
                  <a:schemeClr val="dk1"/>
                </a:solidFill>
                <a:latin typeface="Montserrat"/>
                <a:ea typeface="Montserrat"/>
                <a:cs typeface="Montserrat"/>
                <a:sym typeface="Montserrat"/>
              </a:rPr>
              <a:t>DEPOT MANAGEMENT</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0D6BA8"/>
              </a:buClr>
              <a:buSzPts val="2350"/>
              <a:buFont typeface="Arial"/>
              <a:buChar char="•"/>
            </a:pPr>
            <a:r>
              <a:rPr b="1" i="0" lang="en-US" sz="1700" u="none" cap="none" strike="noStrike">
                <a:solidFill>
                  <a:schemeClr val="dk1"/>
                </a:solidFill>
                <a:latin typeface="Montserrat"/>
                <a:ea typeface="Montserrat"/>
                <a:cs typeface="Montserrat"/>
                <a:sym typeface="Montserrat"/>
              </a:rPr>
              <a:t>VEHICLE MANAGEMENT</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1200"/>
              </a:spcBef>
              <a:spcAft>
                <a:spcPts val="600"/>
              </a:spcAft>
              <a:buNone/>
            </a:pPr>
            <a:r>
              <a:t/>
            </a:r>
            <a:endParaRPr b="0" i="0" sz="1700" u="none" cap="none" strike="noStrike">
              <a:solidFill>
                <a:schemeClr val="dk1"/>
              </a:solidFill>
              <a:latin typeface="Montserrat"/>
              <a:ea typeface="Montserrat"/>
              <a:cs typeface="Montserrat"/>
              <a:sym typeface="Montserrat"/>
            </a:endParaRPr>
          </a:p>
        </p:txBody>
      </p:sp>
    </p:spTree>
  </p:cSld>
  <p:clrMapOvr>
    <a:masterClrMapping/>
  </p:clrMapOvr>
  <mc:AlternateContent>
    <mc:Choice Requires="p14">
      <p:transition spd="slow" p14:dur="1500">
        <p:p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3"/>
          <p:cNvPicPr preferRelativeResize="0"/>
          <p:nvPr/>
        </p:nvPicPr>
        <p:blipFill rotWithShape="1">
          <a:blip r:embed="rId3">
            <a:alphaModFix/>
          </a:blip>
          <a:srcRect b="0" l="4791" r="4790" t="0"/>
          <a:stretch/>
        </p:blipFill>
        <p:spPr>
          <a:xfrm>
            <a:off x="5413969" y="941086"/>
            <a:ext cx="7805176" cy="5319265"/>
          </a:xfrm>
          <a:prstGeom prst="rect">
            <a:avLst/>
          </a:prstGeom>
          <a:noFill/>
          <a:ln>
            <a:noFill/>
          </a:ln>
        </p:spPr>
      </p:pic>
      <p:grpSp>
        <p:nvGrpSpPr>
          <p:cNvPr id="91" name="Google Shape;91;p23"/>
          <p:cNvGrpSpPr/>
          <p:nvPr/>
        </p:nvGrpSpPr>
        <p:grpSpPr>
          <a:xfrm>
            <a:off x="372500" y="226179"/>
            <a:ext cx="6981900" cy="800439"/>
            <a:chOff x="6218165" y="838544"/>
            <a:chExt cx="6981900" cy="1188300"/>
          </a:xfrm>
        </p:grpSpPr>
        <p:sp>
          <p:nvSpPr>
            <p:cNvPr id="92" name="Google Shape;92;p23"/>
            <p:cNvSpPr txBox="1"/>
            <p:nvPr/>
          </p:nvSpPr>
          <p:spPr>
            <a:xfrm>
              <a:off x="6218165" y="838544"/>
              <a:ext cx="6981900" cy="11883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Montserrat"/>
                  <a:ea typeface="Montserrat"/>
                  <a:cs typeface="Montserrat"/>
                  <a:sym typeface="Montserrat"/>
                </a:rPr>
                <a:t>EWD FOR TRANSPORT BUSINESSES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Montserrat"/>
                  <a:ea typeface="Montserrat"/>
                  <a:cs typeface="Montserrat"/>
                  <a:sym typeface="Montserrat"/>
                </a:rPr>
                <a:t>LOGMASTER MANAGEMENT PORTAL</a:t>
              </a:r>
              <a:endParaRPr b="0" i="0" sz="1050" u="none" cap="none" strike="noStrike">
                <a:solidFill>
                  <a:srgbClr val="000000"/>
                </a:solidFill>
                <a:latin typeface="Arial"/>
                <a:ea typeface="Arial"/>
                <a:cs typeface="Arial"/>
                <a:sym typeface="Arial"/>
              </a:endParaRPr>
            </a:p>
          </p:txBody>
        </p:sp>
        <p:sp>
          <p:nvSpPr>
            <p:cNvPr id="93" name="Google Shape;93;p23"/>
            <p:cNvSpPr/>
            <p:nvPr/>
          </p:nvSpPr>
          <p:spPr>
            <a:xfrm>
              <a:off x="6354089" y="1974300"/>
              <a:ext cx="602429" cy="45719"/>
            </a:xfrm>
            <a:prstGeom prst="roundRect">
              <a:avLst>
                <a:gd fmla="val 50000" name="adj"/>
              </a:avLst>
            </a:prstGeom>
            <a:solidFill>
              <a:srgbClr val="F174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sp>
        <p:nvSpPr>
          <p:cNvPr id="94" name="Google Shape;94;p23"/>
          <p:cNvSpPr txBox="1"/>
          <p:nvPr/>
        </p:nvSpPr>
        <p:spPr>
          <a:xfrm>
            <a:off x="372493" y="1014957"/>
            <a:ext cx="5530500" cy="5356500"/>
          </a:xfrm>
          <a:prstGeom prst="rect">
            <a:avLst/>
          </a:prstGeom>
          <a:noFill/>
          <a:ln>
            <a:noFill/>
          </a:ln>
        </p:spPr>
        <p:txBody>
          <a:bodyPr anchorCtr="0" anchor="t" bIns="45700" lIns="91425" spcFirstLastPara="1" rIns="91425" wrap="square" tIns="45700">
            <a:spAutoFit/>
          </a:bodyPr>
          <a:lstStyle/>
          <a:p>
            <a:pPr indent="-260350" lvl="0" marL="285750" marR="0" rtl="0" algn="l">
              <a:lnSpc>
                <a:spcPct val="100000"/>
              </a:lnSpc>
              <a:spcBef>
                <a:spcPts val="6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Easily prepare for safety and compliance audits with exportable reports.</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Stay up to date with driver licence and vehicle registration renewals with smart expiry alerts.</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See real-time data on driver fitness and vehicle pre-start inspection declarations.</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Paper work diary log sheets can be entered into the system and checked for breaches.</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Fatigue breach alerts for your entire fleet.</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Access your record keeper portal securely in the cloud on any device, anywhere, anytime.</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Subscription management for ad-hoc drivers, employees and contractors.</a:t>
            </a:r>
            <a:endParaRPr b="0" i="0" sz="1400" u="none" cap="none" strike="noStrike">
              <a:solidFill>
                <a:srgbClr val="000000"/>
              </a:solidFill>
              <a:latin typeface="Arial"/>
              <a:ea typeface="Arial"/>
              <a:cs typeface="Arial"/>
              <a:sym typeface="Arial"/>
            </a:endParaRPr>
          </a:p>
          <a:p>
            <a:pPr indent="-260350" lvl="0" marL="285750" marR="0" rtl="0" algn="l">
              <a:lnSpc>
                <a:spcPct val="100000"/>
              </a:lnSpc>
              <a:spcBef>
                <a:spcPts val="1200"/>
              </a:spcBef>
              <a:spcAft>
                <a:spcPts val="600"/>
              </a:spcAft>
              <a:buClr>
                <a:srgbClr val="1371C3"/>
              </a:buClr>
              <a:buSzPts val="2000"/>
              <a:buFont typeface="Arial"/>
              <a:buChar char="•"/>
            </a:pPr>
            <a:r>
              <a:rPr b="0" i="0" lang="en-US" sz="1400" u="none" cap="none" strike="noStrike">
                <a:solidFill>
                  <a:schemeClr val="dk1"/>
                </a:solidFill>
                <a:latin typeface="Montserrat"/>
                <a:ea typeface="Montserrat"/>
                <a:cs typeface="Montserrat"/>
                <a:sym typeface="Montserrat"/>
              </a:rPr>
              <a:t>The driver depot configuration tools makes it easy for each of your depots to filter out driver and vehicle information that is not relevant to them.</a:t>
            </a:r>
            <a:endParaRPr b="0" i="0" sz="1400" u="none" cap="none" strike="noStrike">
              <a:solidFill>
                <a:srgbClr val="000000"/>
              </a:solidFill>
              <a:latin typeface="Arial"/>
              <a:ea typeface="Arial"/>
              <a:cs typeface="Arial"/>
              <a:sym typeface="Arial"/>
            </a:endParaRPr>
          </a:p>
        </p:txBody>
      </p:sp>
      <p:pic>
        <p:nvPicPr>
          <p:cNvPr id="95" name="Google Shape;95;p23"/>
          <p:cNvPicPr preferRelativeResize="0"/>
          <p:nvPr/>
        </p:nvPicPr>
        <p:blipFill rotWithShape="1">
          <a:blip r:embed="rId4">
            <a:alphaModFix/>
          </a:blip>
          <a:srcRect b="31155" l="0" r="0" t="0"/>
          <a:stretch/>
        </p:blipFill>
        <p:spPr>
          <a:xfrm>
            <a:off x="6441439" y="1940494"/>
            <a:ext cx="5687735" cy="2783906"/>
          </a:xfrm>
          <a:prstGeom prst="rect">
            <a:avLst/>
          </a:prstGeom>
          <a:noFill/>
          <a:ln>
            <a:noFill/>
          </a:ln>
        </p:spPr>
      </p:pic>
    </p:spTree>
  </p:cSld>
  <p:clrMapOvr>
    <a:masterClrMapping/>
  </p:clrMapOvr>
  <mc:AlternateContent>
    <mc:Choice Requires="p14">
      <p:transition spd="slow" p14:dur="150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53e03f3189_0_9"/>
          <p:cNvSpPr txBox="1"/>
          <p:nvPr/>
        </p:nvSpPr>
        <p:spPr>
          <a:xfrm>
            <a:off x="6075556" y="1371894"/>
            <a:ext cx="5428200" cy="52488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600"/>
              </a:spcBef>
              <a:spcAft>
                <a:spcPts val="0"/>
              </a:spcAft>
              <a:buClr>
                <a:srgbClr val="1371C3"/>
              </a:buClr>
              <a:buSzPts val="2500"/>
              <a:buFont typeface="Arial"/>
              <a:buChar char="•"/>
            </a:pPr>
            <a:r>
              <a:rPr b="0" i="0" lang="en-US" sz="1500" u="none" cap="none" strike="noStrike">
                <a:solidFill>
                  <a:schemeClr val="dk1"/>
                </a:solidFill>
                <a:latin typeface="Montserrat"/>
                <a:ea typeface="Montserrat"/>
                <a:cs typeface="Montserrat"/>
                <a:sym typeface="Montserrat"/>
              </a:rPr>
              <a:t>Log all shift data including start, stop, rest break and finish times.</a:t>
            </a:r>
            <a:endParaRPr b="0" i="0" sz="1500" u="none" cap="none" strike="noStrike">
              <a:solidFill>
                <a:srgbClr val="000000"/>
              </a:solidFill>
              <a:latin typeface="Arial"/>
              <a:ea typeface="Arial"/>
              <a:cs typeface="Arial"/>
              <a:sym typeface="Arial"/>
            </a:endParaRPr>
          </a:p>
          <a:p>
            <a:pPr indent="-171450" lvl="0" marL="171450" marR="0" rtl="0" algn="l">
              <a:lnSpc>
                <a:spcPct val="100000"/>
              </a:lnSpc>
              <a:spcBef>
                <a:spcPts val="1200"/>
              </a:spcBef>
              <a:spcAft>
                <a:spcPts val="0"/>
              </a:spcAft>
              <a:buClr>
                <a:srgbClr val="1371C3"/>
              </a:buClr>
              <a:buSzPts val="2500"/>
              <a:buFont typeface="Arial"/>
              <a:buChar char="•"/>
            </a:pPr>
            <a:r>
              <a:rPr b="0" i="0" lang="en-US" sz="1500" u="none" cap="none" strike="noStrike">
                <a:solidFill>
                  <a:schemeClr val="dk1"/>
                </a:solidFill>
                <a:latin typeface="Montserrat"/>
                <a:ea typeface="Montserrat"/>
                <a:cs typeface="Montserrat"/>
                <a:sym typeface="Montserrat"/>
              </a:rPr>
              <a:t>Geo-tagging provides location data and guarantees accuracy of all records.</a:t>
            </a:r>
            <a:endParaRPr b="0" i="0" sz="1500" u="none" cap="none" strike="noStrike">
              <a:solidFill>
                <a:srgbClr val="000000"/>
              </a:solidFill>
              <a:latin typeface="Arial"/>
              <a:ea typeface="Arial"/>
              <a:cs typeface="Arial"/>
              <a:sym typeface="Arial"/>
            </a:endParaRPr>
          </a:p>
          <a:p>
            <a:pPr indent="-171450" lvl="0" marL="171450" marR="0" rtl="0" algn="l">
              <a:lnSpc>
                <a:spcPct val="100000"/>
              </a:lnSpc>
              <a:spcBef>
                <a:spcPts val="1200"/>
              </a:spcBef>
              <a:spcAft>
                <a:spcPts val="0"/>
              </a:spcAft>
              <a:buClr>
                <a:srgbClr val="1371C3"/>
              </a:buClr>
              <a:buSzPts val="2500"/>
              <a:buFont typeface="Arial"/>
              <a:buChar char="•"/>
            </a:pPr>
            <a:r>
              <a:rPr b="0" i="0" lang="en-US" sz="1500" u="none" cap="none" strike="noStrike">
                <a:solidFill>
                  <a:schemeClr val="dk1"/>
                </a:solidFill>
                <a:latin typeface="Montserrat"/>
                <a:ea typeface="Montserrat"/>
                <a:cs typeface="Montserrat"/>
                <a:sym typeface="Montserrat"/>
              </a:rPr>
              <a:t>Real-time alerts for managing breaks ensures fatigue compliance.</a:t>
            </a:r>
            <a:endParaRPr b="0" i="0" sz="1500" u="none" cap="none" strike="noStrike">
              <a:solidFill>
                <a:srgbClr val="000000"/>
              </a:solidFill>
              <a:latin typeface="Arial"/>
              <a:ea typeface="Arial"/>
              <a:cs typeface="Arial"/>
              <a:sym typeface="Arial"/>
            </a:endParaRPr>
          </a:p>
          <a:p>
            <a:pPr indent="-171450" lvl="0" marL="171450" marR="0" rtl="0" algn="l">
              <a:lnSpc>
                <a:spcPct val="100000"/>
              </a:lnSpc>
              <a:spcBef>
                <a:spcPts val="1200"/>
              </a:spcBef>
              <a:spcAft>
                <a:spcPts val="0"/>
              </a:spcAft>
              <a:buClr>
                <a:srgbClr val="1371C3"/>
              </a:buClr>
              <a:buSzPts val="2500"/>
              <a:buFont typeface="Arial"/>
              <a:buChar char="•"/>
            </a:pPr>
            <a:r>
              <a:rPr b="0" i="0" lang="en-US" sz="1500" u="none" cap="none" strike="noStrike">
                <a:solidFill>
                  <a:schemeClr val="dk1"/>
                </a:solidFill>
                <a:latin typeface="Montserrat"/>
                <a:ea typeface="Montserrat"/>
                <a:cs typeface="Montserrat"/>
                <a:sym typeface="Montserrat"/>
              </a:rPr>
              <a:t>Digital in-app driver fitness declarations and pre-start vehicle inspections appear to the driver at the right moment in the day as part of his work flow. These arrive to the record keeper in real-time and are exportable as PDF.</a:t>
            </a:r>
            <a:endParaRPr b="0" i="0" sz="1500" u="none" cap="none" strike="noStrike">
              <a:solidFill>
                <a:srgbClr val="000000"/>
              </a:solidFill>
              <a:latin typeface="Arial"/>
              <a:ea typeface="Arial"/>
              <a:cs typeface="Arial"/>
              <a:sym typeface="Arial"/>
            </a:endParaRPr>
          </a:p>
          <a:p>
            <a:pPr indent="-171450" lvl="0" marL="171450" marR="0" rtl="0" algn="l">
              <a:lnSpc>
                <a:spcPct val="100000"/>
              </a:lnSpc>
              <a:spcBef>
                <a:spcPts val="1200"/>
              </a:spcBef>
              <a:spcAft>
                <a:spcPts val="0"/>
              </a:spcAft>
              <a:buClr>
                <a:srgbClr val="1371C3"/>
              </a:buClr>
              <a:buSzPts val="2500"/>
              <a:buFont typeface="Arial"/>
              <a:buChar char="•"/>
            </a:pPr>
            <a:r>
              <a:rPr b="0" i="0" lang="en-US" sz="1500" u="none" cap="none" strike="noStrike">
                <a:solidFill>
                  <a:schemeClr val="dk1"/>
                </a:solidFill>
                <a:latin typeface="Montserrat"/>
                <a:ea typeface="Montserrat"/>
                <a:cs typeface="Montserrat"/>
                <a:sym typeface="Montserrat"/>
              </a:rPr>
              <a:t>View your working activity, records and historical data from the app or web portal.</a:t>
            </a:r>
            <a:endParaRPr b="0" i="0" sz="1500" u="none" cap="none" strike="noStrike">
              <a:solidFill>
                <a:srgbClr val="000000"/>
              </a:solidFill>
              <a:latin typeface="Arial"/>
              <a:ea typeface="Arial"/>
              <a:cs typeface="Arial"/>
              <a:sym typeface="Arial"/>
            </a:endParaRPr>
          </a:p>
          <a:p>
            <a:pPr indent="-171450" lvl="0" marL="171450" marR="0" rtl="0" algn="l">
              <a:lnSpc>
                <a:spcPct val="100000"/>
              </a:lnSpc>
              <a:spcBef>
                <a:spcPts val="1200"/>
              </a:spcBef>
              <a:spcAft>
                <a:spcPts val="600"/>
              </a:spcAft>
              <a:buClr>
                <a:srgbClr val="1371C3"/>
              </a:buClr>
              <a:buSzPts val="2500"/>
              <a:buFont typeface="Arial"/>
              <a:buChar char="•"/>
            </a:pPr>
            <a:r>
              <a:rPr b="0" i="0" lang="en-US" sz="1500" u="none" cap="none" strike="noStrike">
                <a:solidFill>
                  <a:schemeClr val="dk1"/>
                </a:solidFill>
                <a:latin typeface="Montserrat"/>
                <a:ea typeface="Montserrat"/>
                <a:cs typeface="Montserrat"/>
                <a:sym typeface="Montserrat"/>
              </a:rPr>
              <a:t>Share your logs and activity with multiple companies.</a:t>
            </a:r>
            <a:endParaRPr b="0" i="0" sz="1500" u="none" cap="none" strike="noStrike">
              <a:solidFill>
                <a:srgbClr val="000000"/>
              </a:solidFill>
              <a:latin typeface="Arial"/>
              <a:ea typeface="Arial"/>
              <a:cs typeface="Arial"/>
              <a:sym typeface="Arial"/>
            </a:endParaRPr>
          </a:p>
        </p:txBody>
      </p:sp>
      <p:pic>
        <p:nvPicPr>
          <p:cNvPr id="101" name="Google Shape;101;g153e03f3189_0_9"/>
          <p:cNvPicPr preferRelativeResize="0"/>
          <p:nvPr/>
        </p:nvPicPr>
        <p:blipFill rotWithShape="1">
          <a:blip r:embed="rId3">
            <a:alphaModFix/>
          </a:blip>
          <a:srcRect b="0" l="0" r="0" t="0"/>
          <a:stretch/>
        </p:blipFill>
        <p:spPr>
          <a:xfrm>
            <a:off x="0" y="0"/>
            <a:ext cx="4511040" cy="6858000"/>
          </a:xfrm>
          <a:prstGeom prst="rect">
            <a:avLst/>
          </a:prstGeom>
          <a:noFill/>
          <a:ln>
            <a:noFill/>
          </a:ln>
        </p:spPr>
      </p:pic>
      <p:grpSp>
        <p:nvGrpSpPr>
          <p:cNvPr id="102" name="Google Shape;102;g153e03f3189_0_9"/>
          <p:cNvGrpSpPr/>
          <p:nvPr/>
        </p:nvGrpSpPr>
        <p:grpSpPr>
          <a:xfrm>
            <a:off x="6075556" y="409187"/>
            <a:ext cx="6981900" cy="876556"/>
            <a:chOff x="6218165" y="1143344"/>
            <a:chExt cx="6981900" cy="876556"/>
          </a:xfrm>
        </p:grpSpPr>
        <p:sp>
          <p:nvSpPr>
            <p:cNvPr id="103" name="Google Shape;103;g153e03f3189_0_9"/>
            <p:cNvSpPr txBox="1"/>
            <p:nvPr/>
          </p:nvSpPr>
          <p:spPr>
            <a:xfrm>
              <a:off x="6218165" y="1143344"/>
              <a:ext cx="6981900" cy="8004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Montserrat"/>
                  <a:ea typeface="Montserrat"/>
                  <a:cs typeface="Montserrat"/>
                  <a:sym typeface="Montserrat"/>
                </a:rPr>
                <a:t>DRIVERS PREFER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Montserrat"/>
                  <a:ea typeface="Montserrat"/>
                  <a:cs typeface="Montserrat"/>
                  <a:sym typeface="Montserrat"/>
                </a:rPr>
                <a:t>LOGMASTER AUSTRALIA MOBILE APP</a:t>
              </a:r>
              <a:endParaRPr b="0" i="0" sz="1050" u="none" cap="none" strike="noStrike">
                <a:solidFill>
                  <a:srgbClr val="000000"/>
                </a:solidFill>
                <a:latin typeface="Arial"/>
                <a:ea typeface="Arial"/>
                <a:cs typeface="Arial"/>
                <a:sym typeface="Arial"/>
              </a:endParaRPr>
            </a:p>
          </p:txBody>
        </p:sp>
        <p:sp>
          <p:nvSpPr>
            <p:cNvPr id="104" name="Google Shape;104;g153e03f3189_0_9"/>
            <p:cNvSpPr/>
            <p:nvPr/>
          </p:nvSpPr>
          <p:spPr>
            <a:xfrm>
              <a:off x="6354089" y="1974300"/>
              <a:ext cx="602400" cy="45600"/>
            </a:xfrm>
            <a:prstGeom prst="roundRect">
              <a:avLst>
                <a:gd fmla="val 50000" name="adj"/>
              </a:avLst>
            </a:prstGeom>
            <a:solidFill>
              <a:srgbClr val="F1742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spTree>
  </p:cSld>
  <p:clrMapOvr>
    <a:masterClrMapping/>
  </p:clrMapOvr>
  <mc:AlternateContent>
    <mc:Choice Requires="p14">
      <p:transition spd="slow" p14:dur="1500">
        <p:p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20"/>
          <p:cNvGrpSpPr/>
          <p:nvPr/>
        </p:nvGrpSpPr>
        <p:grpSpPr>
          <a:xfrm>
            <a:off x="609599" y="636108"/>
            <a:ext cx="10255045" cy="568899"/>
            <a:chOff x="2016868" y="636108"/>
            <a:chExt cx="8158264" cy="568899"/>
          </a:xfrm>
        </p:grpSpPr>
        <p:sp>
          <p:nvSpPr>
            <p:cNvPr id="110" name="Google Shape;110;p20"/>
            <p:cNvSpPr txBox="1"/>
            <p:nvPr/>
          </p:nvSpPr>
          <p:spPr>
            <a:xfrm>
              <a:off x="2016868" y="636108"/>
              <a:ext cx="8158264" cy="52318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Montserrat"/>
                  <a:ea typeface="Montserrat"/>
                  <a:cs typeface="Montserrat"/>
                  <a:sym typeface="Montserrat"/>
                </a:rPr>
                <a:t>BENEFITS TO USERS</a:t>
              </a:r>
              <a:endParaRPr b="0" i="0" sz="1400" u="none" cap="none" strike="noStrike">
                <a:solidFill>
                  <a:srgbClr val="000000"/>
                </a:solidFill>
                <a:latin typeface="Arial"/>
                <a:ea typeface="Arial"/>
                <a:cs typeface="Arial"/>
                <a:sym typeface="Arial"/>
              </a:endParaRPr>
            </a:p>
          </p:txBody>
        </p:sp>
        <p:sp>
          <p:nvSpPr>
            <p:cNvPr id="111" name="Google Shape;111;p20"/>
            <p:cNvSpPr/>
            <p:nvPr/>
          </p:nvSpPr>
          <p:spPr>
            <a:xfrm>
              <a:off x="5794785" y="1159288"/>
              <a:ext cx="602429" cy="45719"/>
            </a:xfrm>
            <a:prstGeom prst="roundRect">
              <a:avLst>
                <a:gd fmla="val 50000" name="adj"/>
              </a:avLst>
            </a:prstGeom>
            <a:solidFill>
              <a:srgbClr val="F17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graphicFrame>
        <p:nvGraphicFramePr>
          <p:cNvPr id="112" name="Google Shape;112;p20"/>
          <p:cNvGraphicFramePr/>
          <p:nvPr/>
        </p:nvGraphicFramePr>
        <p:xfrm>
          <a:off x="1052052" y="1766364"/>
          <a:ext cx="3000000" cy="3000000"/>
        </p:xfrm>
        <a:graphic>
          <a:graphicData uri="http://schemas.openxmlformats.org/drawingml/2006/table">
            <a:tbl>
              <a:tblPr>
                <a:noFill/>
                <a:tableStyleId>{79691F07-85DC-4D58-A1DD-7AEA94B17BD1}</a:tableStyleId>
              </a:tblPr>
              <a:tblGrid>
                <a:gridCol w="5201350"/>
                <a:gridCol w="5201350"/>
              </a:tblGrid>
              <a:tr h="1862275">
                <a:tc>
                  <a:txBody>
                    <a:bodyPr/>
                    <a:lstStyle/>
                    <a:p>
                      <a:pPr indent="-285750" lvl="0" marL="285750" marR="0" rtl="0" algn="l">
                        <a:lnSpc>
                          <a:spcPct val="100000"/>
                        </a:lnSpc>
                        <a:spcBef>
                          <a:spcPts val="0"/>
                        </a:spcBef>
                        <a:spcAft>
                          <a:spcPts val="0"/>
                        </a:spcAft>
                        <a:buClr>
                          <a:srgbClr val="0D6BA8"/>
                        </a:buClr>
                        <a:buSzPts val="2400"/>
                        <a:buFont typeface="Noto Sans Symbols"/>
                        <a:buChar char="✔"/>
                      </a:pPr>
                      <a:r>
                        <a:rPr b="1" lang="en-US" sz="1600" u="none" cap="none" strike="noStrike">
                          <a:solidFill>
                            <a:srgbClr val="0D6BA8"/>
                          </a:solidFill>
                          <a:latin typeface="Montserrat"/>
                          <a:ea typeface="Montserrat"/>
                          <a:cs typeface="Montserrat"/>
                          <a:sym typeface="Montserrat"/>
                        </a:rPr>
                        <a:t>Increase Accuracy </a:t>
                      </a:r>
                      <a:endParaRPr sz="1400" u="none" cap="none" strike="noStrike"/>
                    </a:p>
                    <a:p>
                      <a:pPr indent="0" lvl="0" marL="0" marR="0" rtl="0" algn="l">
                        <a:lnSpc>
                          <a:spcPct val="100000"/>
                        </a:lnSpc>
                        <a:spcBef>
                          <a:spcPts val="1200"/>
                        </a:spcBef>
                        <a:spcAft>
                          <a:spcPts val="0"/>
                        </a:spcAft>
                        <a:buClr>
                          <a:srgbClr val="0D6BA8"/>
                        </a:buClr>
                        <a:buSzPts val="2400"/>
                        <a:buFont typeface="Noto Sans Symbols"/>
                        <a:buNone/>
                      </a:pPr>
                      <a:r>
                        <a:rPr lang="en-US" sz="1600" u="none" cap="none" strike="noStrike">
                          <a:solidFill>
                            <a:schemeClr val="dk1"/>
                          </a:solidFill>
                          <a:latin typeface="Montserrat"/>
                          <a:ea typeface="Montserrat"/>
                          <a:cs typeface="Montserrat"/>
                          <a:sym typeface="Montserrat"/>
                        </a:rPr>
                        <a:t>Remove uncertainty around data collection with real time input and updates. Geo tagging, shift duration logging and licence renewal reminders means you’ll always have accurate records.</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D6BA8"/>
                        </a:buClr>
                        <a:buSzPts val="2400"/>
                        <a:buFont typeface="Noto Sans Symbols"/>
                        <a:buChar char="✔"/>
                      </a:pPr>
                      <a:r>
                        <a:rPr b="1" lang="en-US" sz="1600" u="none" cap="none" strike="noStrike">
                          <a:solidFill>
                            <a:srgbClr val="0D6BA8"/>
                          </a:solidFill>
                          <a:latin typeface="Montserrat"/>
                          <a:ea typeface="Montserrat"/>
                          <a:cs typeface="Montserrat"/>
                          <a:sym typeface="Montserrat"/>
                        </a:rPr>
                        <a:t>Deploy and Install </a:t>
                      </a:r>
                      <a:endParaRPr sz="1400" u="none" cap="none" strike="noStrike"/>
                    </a:p>
                    <a:p>
                      <a:pPr indent="0" lvl="0" marL="0" marR="0" rtl="0" algn="l">
                        <a:lnSpc>
                          <a:spcPct val="100000"/>
                        </a:lnSpc>
                        <a:spcBef>
                          <a:spcPts val="1200"/>
                        </a:spcBef>
                        <a:spcAft>
                          <a:spcPts val="0"/>
                        </a:spcAft>
                        <a:buClr>
                          <a:srgbClr val="0D6BA8"/>
                        </a:buClr>
                        <a:buSzPts val="2400"/>
                        <a:buFont typeface="Noto Sans Symbols"/>
                        <a:buNone/>
                      </a:pPr>
                      <a:r>
                        <a:rPr lang="en-US" sz="1600" u="none" cap="none" strike="noStrike">
                          <a:solidFill>
                            <a:schemeClr val="dk1"/>
                          </a:solidFill>
                          <a:latin typeface="Montserrat"/>
                          <a:ea typeface="Montserrat"/>
                          <a:cs typeface="Montserrat"/>
                          <a:sym typeface="Montserrat"/>
                        </a:rPr>
                        <a:t>Drivers download the Logmaster Australia app from Google Play store and Apple App store and connect with your business. Logmaster does not require you to use specific equipment to stay compliant.</a:t>
                      </a:r>
                      <a:endParaRPr b="1" sz="16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11225">
                <a:tc>
                  <a:txBody>
                    <a:bodyPr/>
                    <a:lstStyle/>
                    <a:p>
                      <a:pPr indent="-285750" lvl="0" marL="285750" marR="0" rtl="0" algn="l">
                        <a:lnSpc>
                          <a:spcPct val="100000"/>
                        </a:lnSpc>
                        <a:spcBef>
                          <a:spcPts val="0"/>
                        </a:spcBef>
                        <a:spcAft>
                          <a:spcPts val="0"/>
                        </a:spcAft>
                        <a:buClr>
                          <a:srgbClr val="0D6BA8"/>
                        </a:buClr>
                        <a:buSzPts val="2400"/>
                        <a:buFont typeface="Noto Sans Symbols"/>
                        <a:buChar char="✔"/>
                      </a:pPr>
                      <a:r>
                        <a:rPr b="1" i="0" lang="en-US" sz="1600" u="none" cap="none" strike="noStrike">
                          <a:solidFill>
                            <a:srgbClr val="0D6BA8"/>
                          </a:solidFill>
                          <a:latin typeface="Montserrat"/>
                          <a:ea typeface="Montserrat"/>
                          <a:cs typeface="Montserrat"/>
                          <a:sym typeface="Montserrat"/>
                        </a:rPr>
                        <a:t>Eliminate Paperwork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600" u="none" cap="none" strike="noStrike">
                          <a:solidFill>
                            <a:schemeClr val="dk1"/>
                          </a:solidFill>
                          <a:latin typeface="Montserrat"/>
                          <a:ea typeface="Montserrat"/>
                          <a:cs typeface="Montserrat"/>
                          <a:sym typeface="Montserrat"/>
                        </a:rPr>
                        <a:t>Switch from written work diaries that need to be delivered to the office, to Logmaster where all driver work and rest information is sent directly through to the record keeper. Mandatory driver fitness declarations and vehicle pre-start checklists are digitised to further remove the need for paperwork.</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0D6BA8"/>
                        </a:buClr>
                        <a:buSzPts val="2400"/>
                        <a:buFont typeface="Noto Sans Symbols"/>
                        <a:buChar char="✔"/>
                      </a:pPr>
                      <a:r>
                        <a:rPr b="1" i="0" lang="en-US" sz="1600" u="none" cap="none" strike="noStrike">
                          <a:solidFill>
                            <a:srgbClr val="0D6BA8"/>
                          </a:solidFill>
                          <a:latin typeface="Montserrat"/>
                          <a:ea typeface="Montserrat"/>
                          <a:cs typeface="Montserrat"/>
                          <a:sym typeface="Montserrat"/>
                        </a:rPr>
                        <a:t>Feature Rich </a:t>
                      </a:r>
                      <a:endParaRPr sz="1400" u="none" cap="none" strike="noStrike"/>
                    </a:p>
                    <a:p>
                      <a:pPr indent="0" lvl="0" marL="0" marR="0" rtl="0" algn="l">
                        <a:lnSpc>
                          <a:spcPct val="100000"/>
                        </a:lnSpc>
                        <a:spcBef>
                          <a:spcPts val="600"/>
                        </a:spcBef>
                        <a:spcAft>
                          <a:spcPts val="0"/>
                        </a:spcAft>
                        <a:buClr>
                          <a:srgbClr val="000000"/>
                        </a:buClr>
                        <a:buSzPts val="1400"/>
                        <a:buFont typeface="Arial"/>
                        <a:buNone/>
                      </a:pPr>
                      <a:r>
                        <a:rPr lang="en-US" sz="1600" u="none" cap="none" strike="noStrike">
                          <a:solidFill>
                            <a:schemeClr val="dk1"/>
                          </a:solidFill>
                          <a:latin typeface="Montserrat"/>
                          <a:ea typeface="Montserrat"/>
                          <a:cs typeface="Montserrat"/>
                          <a:sym typeface="Montserrat"/>
                        </a:rPr>
                        <a:t>Logmaster offers additional features to make your EWD system even more beneficial to drivers and record keepers. Manual paper log entry, user depot structure configuration, driver statistics, fraud protection, record keeper alerts and out of coverage usability are just a few of the many improvements included in Logmaster EWD.</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mc:AlternateContent>
    <mc:Choice Requires="p14">
      <p:transition spd="slow" p14:dur="1500">
        <p:p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2"/>
          <p:cNvPicPr preferRelativeResize="0"/>
          <p:nvPr/>
        </p:nvPicPr>
        <p:blipFill rotWithShape="1">
          <a:blip r:embed="rId3">
            <a:alphaModFix/>
          </a:blip>
          <a:srcRect b="0" l="0" r="0" t="0"/>
          <a:stretch/>
        </p:blipFill>
        <p:spPr>
          <a:xfrm>
            <a:off x="620725" y="1922700"/>
            <a:ext cx="6829800" cy="3114575"/>
          </a:xfrm>
          <a:prstGeom prst="rect">
            <a:avLst/>
          </a:prstGeom>
          <a:noFill/>
          <a:ln>
            <a:noFill/>
          </a:ln>
        </p:spPr>
      </p:pic>
      <p:pic>
        <p:nvPicPr>
          <p:cNvPr id="118" name="Google Shape;118;p42"/>
          <p:cNvPicPr preferRelativeResize="0"/>
          <p:nvPr/>
        </p:nvPicPr>
        <p:blipFill rotWithShape="1">
          <a:blip r:embed="rId4">
            <a:alphaModFix/>
          </a:blip>
          <a:srcRect b="0" l="0" r="0" t="0"/>
          <a:stretch/>
        </p:blipFill>
        <p:spPr>
          <a:xfrm>
            <a:off x="6448628" y="1221660"/>
            <a:ext cx="4337358" cy="5230759"/>
          </a:xfrm>
          <a:prstGeom prst="rect">
            <a:avLst/>
          </a:prstGeom>
          <a:noFill/>
          <a:ln>
            <a:noFill/>
          </a:ln>
        </p:spPr>
      </p:pic>
      <p:grpSp>
        <p:nvGrpSpPr>
          <p:cNvPr id="119" name="Google Shape;119;p42"/>
          <p:cNvGrpSpPr/>
          <p:nvPr/>
        </p:nvGrpSpPr>
        <p:grpSpPr>
          <a:xfrm>
            <a:off x="1794976" y="516193"/>
            <a:ext cx="8158264" cy="568939"/>
            <a:chOff x="2016868" y="636068"/>
            <a:chExt cx="8158264" cy="568939"/>
          </a:xfrm>
        </p:grpSpPr>
        <p:sp>
          <p:nvSpPr>
            <p:cNvPr id="120" name="Google Shape;120;p42"/>
            <p:cNvSpPr txBox="1"/>
            <p:nvPr/>
          </p:nvSpPr>
          <p:spPr>
            <a:xfrm>
              <a:off x="2016868" y="636068"/>
              <a:ext cx="8158264" cy="52322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Montserrat"/>
                  <a:ea typeface="Montserrat"/>
                  <a:cs typeface="Montserrat"/>
                  <a:sym typeface="Montserrat"/>
                </a:rPr>
                <a:t>NHVR ACCREDITATION</a:t>
              </a:r>
              <a:endParaRPr b="0" i="0" sz="1400" u="none" cap="none" strike="noStrike">
                <a:solidFill>
                  <a:srgbClr val="000000"/>
                </a:solidFill>
                <a:latin typeface="Arial"/>
                <a:ea typeface="Arial"/>
                <a:cs typeface="Arial"/>
                <a:sym typeface="Arial"/>
              </a:endParaRPr>
            </a:p>
          </p:txBody>
        </p:sp>
        <p:sp>
          <p:nvSpPr>
            <p:cNvPr id="121" name="Google Shape;121;p42"/>
            <p:cNvSpPr/>
            <p:nvPr/>
          </p:nvSpPr>
          <p:spPr>
            <a:xfrm>
              <a:off x="5794785" y="1159288"/>
              <a:ext cx="602429" cy="45719"/>
            </a:xfrm>
            <a:prstGeom prst="roundRect">
              <a:avLst>
                <a:gd fmla="val 50000" name="adj"/>
              </a:avLst>
            </a:prstGeom>
            <a:solidFill>
              <a:srgbClr val="F17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grpSp>
    </p:spTree>
  </p:cSld>
  <p:clrMapOvr>
    <a:masterClrMapping/>
  </p:clrMapOvr>
  <mc:AlternateContent>
    <mc:Choice Requires="p14">
      <p:transition spd="slow" p14:dur="1500">
        <p:push/>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